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1"/>
  </p:sldMasterIdLst>
  <p:sldIdLst>
    <p:sldId id="283" r:id="rId2"/>
    <p:sldId id="275" r:id="rId3"/>
    <p:sldId id="274" r:id="rId4"/>
    <p:sldId id="278" r:id="rId5"/>
    <p:sldId id="260" r:id="rId6"/>
    <p:sldId id="299" r:id="rId7"/>
    <p:sldId id="293" r:id="rId8"/>
    <p:sldId id="298" r:id="rId9"/>
    <p:sldId id="286" r:id="rId10"/>
    <p:sldId id="28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1536" y="1069849"/>
            <a:ext cx="9960864" cy="1470025"/>
          </a:xfrm>
        </p:spPr>
        <p:txBody>
          <a:bodyPr>
            <a:noAutofit/>
          </a:bodyPr>
          <a:lstStyle>
            <a:lvl1pPr algn="r"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3657600" y="384048"/>
            <a:ext cx="7924800" cy="612648"/>
          </a:xfrm>
        </p:spPr>
        <p:txBody>
          <a:bodyPr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21"/>
          <p:cNvGrpSpPr/>
          <p:nvPr/>
        </p:nvGrpSpPr>
        <p:grpSpPr bwMode="grayWhite">
          <a:xfrm rot="19693411">
            <a:off x="4446678" y="1909248"/>
            <a:ext cx="8028305" cy="4829684"/>
            <a:chOff x="1761807" y="615248"/>
            <a:chExt cx="6021229" cy="4829684"/>
          </a:xfrm>
        </p:grpSpPr>
        <p:grpSp>
          <p:nvGrpSpPr>
            <p:cNvPr id="8" name="Group 42"/>
            <p:cNvGrpSpPr/>
            <p:nvPr userDrawn="1"/>
          </p:nvGrpSpPr>
          <p:grpSpPr bwMode="grayWhite">
            <a:xfrm>
              <a:off x="1761807" y="1695712"/>
              <a:ext cx="6021229" cy="3068566"/>
              <a:chOff x="1522575" y="779540"/>
              <a:chExt cx="6021229" cy="3068566"/>
            </a:xfrm>
          </p:grpSpPr>
          <p:sp>
            <p:nvSpPr>
              <p:cNvPr id="22" name="Freeform 21"/>
              <p:cNvSpPr/>
              <p:nvPr userDrawn="1"/>
            </p:nvSpPr>
            <p:spPr bwMode="grayWhite">
              <a:xfrm>
                <a:off x="1531435" y="783084"/>
                <a:ext cx="6012369" cy="3065022"/>
              </a:xfrm>
              <a:custGeom>
                <a:avLst/>
                <a:gdLst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3" fmla="*/ 3009900 w 6019800"/>
                  <a:gd name="connsiteY3" fmla="*/ 3009900 h 6019800"/>
                  <a:gd name="connsiteX4" fmla="*/ 7435 w 6019800"/>
                  <a:gd name="connsiteY4" fmla="*/ 2798476 h 6019800"/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  <a:gd name="connsiteX3" fmla="*/ 0 w 6012369"/>
                  <a:gd name="connsiteY3" fmla="*/ 2853591 h 3065022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012369" h="3065022" stroke="0" extrusionOk="0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  <a:lnTo>
                      <a:pt x="0" y="2853591"/>
                    </a:lnTo>
                    <a:close/>
                  </a:path>
                  <a:path w="6012369" h="3065022" fill="none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9100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23" name="Freeform 22"/>
              <p:cNvSpPr/>
              <p:nvPr userDrawn="1"/>
            </p:nvSpPr>
            <p:spPr bwMode="grayWhite">
              <a:xfrm>
                <a:off x="1522575" y="779540"/>
                <a:ext cx="6012369" cy="3065022"/>
              </a:xfrm>
              <a:custGeom>
                <a:avLst/>
                <a:gdLst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3" fmla="*/ 3009900 w 6019800"/>
                  <a:gd name="connsiteY3" fmla="*/ 3009900 h 6019800"/>
                  <a:gd name="connsiteX4" fmla="*/ 7435 w 6019800"/>
                  <a:gd name="connsiteY4" fmla="*/ 2798476 h 6019800"/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  <a:gd name="connsiteX3" fmla="*/ 0 w 6012369"/>
                  <a:gd name="connsiteY3" fmla="*/ 2853591 h 3065022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012369" h="3065022" stroke="0" extrusionOk="0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  <a:lnTo>
                      <a:pt x="0" y="2853591"/>
                    </a:lnTo>
                    <a:close/>
                  </a:path>
                  <a:path w="6012369" h="3065022" fill="none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</a:path>
                </a:pathLst>
              </a:custGeom>
              <a:ln w="25400">
                <a:gradFill flip="none" rotWithShape="1">
                  <a:gsLst>
                    <a:gs pos="84000">
                      <a:srgbClr val="F8F8F8">
                        <a:alpha val="0"/>
                      </a:srgbClr>
                    </a:gs>
                    <a:gs pos="41000">
                      <a:srgbClr val="F8F8F8">
                        <a:alpha val="44000"/>
                      </a:srgbClr>
                    </a:gs>
                    <a:gs pos="88000">
                      <a:srgbClr val="F8F8F8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cxnSp>
          <p:nvCxnSpPr>
            <p:cNvPr id="9" name="Straight Connector 8"/>
            <p:cNvCxnSpPr/>
            <p:nvPr userDrawn="1"/>
          </p:nvCxnSpPr>
          <p:spPr bwMode="grayWhite">
            <a:xfrm rot="18120000" flipH="1">
              <a:off x="2718288" y="2106345"/>
              <a:ext cx="3999708" cy="2492654"/>
            </a:xfrm>
            <a:prstGeom prst="line">
              <a:avLst/>
            </a:prstGeom>
            <a:ln w="50800">
              <a:gradFill flip="none" rotWithShape="1">
                <a:gsLst>
                  <a:gs pos="10000">
                    <a:srgbClr val="FFFFFF">
                      <a:alpha val="0"/>
                    </a:srgbClr>
                  </a:gs>
                  <a:gs pos="50000">
                    <a:srgbClr val="F8F8F8">
                      <a:alpha val="60000"/>
                    </a:srgbClr>
                  </a:gs>
                  <a:gs pos="90000">
                    <a:srgbClr val="DDDDDD">
                      <a:alpha val="0"/>
                    </a:srgbClr>
                  </a:gs>
                </a:gsLst>
                <a:lin ang="2700000" scaled="1"/>
                <a:tileRect/>
              </a:gradFill>
              <a:miter lim="800000"/>
            </a:ln>
            <a:effectLst>
              <a:glow rad="63500">
                <a:srgbClr val="FFFFFF">
                  <a:alpha val="3922"/>
                </a:srgb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Group 38"/>
            <p:cNvGrpSpPr/>
            <p:nvPr userDrawn="1"/>
          </p:nvGrpSpPr>
          <p:grpSpPr bwMode="grayWhite">
            <a:xfrm>
              <a:off x="3730877" y="1536192"/>
              <a:ext cx="2721357" cy="3879656"/>
              <a:chOff x="3730877" y="1536192"/>
              <a:chExt cx="2721357" cy="3879656"/>
            </a:xfrm>
          </p:grpSpPr>
          <p:sp>
            <p:nvSpPr>
              <p:cNvPr id="20" name="Freeform 19"/>
              <p:cNvSpPr/>
              <p:nvPr userDrawn="1"/>
            </p:nvSpPr>
            <p:spPr bwMode="grayWhite">
              <a:xfrm>
                <a:off x="4388453" y="1629422"/>
                <a:ext cx="2059093" cy="3405426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7"/>
                  <a:gd name="connsiteY0" fmla="*/ 0 h 3196607"/>
                  <a:gd name="connsiteX1" fmla="*/ 2246083 w 2374787"/>
                  <a:gd name="connsiteY1" fmla="*/ 3196607 h 3196607"/>
                  <a:gd name="connsiteX2" fmla="*/ 0 w 2374787"/>
                  <a:gd name="connsiteY2" fmla="*/ 0 h 3196607"/>
                  <a:gd name="connsiteX0" fmla="*/ 0 w 2374787"/>
                  <a:gd name="connsiteY0" fmla="*/ 0 h 3196607"/>
                  <a:gd name="connsiteX1" fmla="*/ 2246083 w 2374787"/>
                  <a:gd name="connsiteY1" fmla="*/ 3196607 h 31966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7" h="3196607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7" h="3196607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52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Freeform 20"/>
              <p:cNvSpPr/>
              <p:nvPr userDrawn="1"/>
            </p:nvSpPr>
            <p:spPr bwMode="grayWhite">
              <a:xfrm>
                <a:off x="3730877" y="1536192"/>
                <a:ext cx="2721357" cy="3879656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1 w 3138588"/>
                  <a:gd name="connsiteY0" fmla="*/ 0 h 3682514"/>
                  <a:gd name="connsiteX1" fmla="*/ 2354144 w 3138588"/>
                  <a:gd name="connsiteY1" fmla="*/ 1134402 h 3682514"/>
                  <a:gd name="connsiteX2" fmla="*/ 2933782 w 3138588"/>
                  <a:gd name="connsiteY2" fmla="*/ 3682514 h 3682514"/>
                  <a:gd name="connsiteX3" fmla="*/ 1 w 3138588"/>
                  <a:gd name="connsiteY3" fmla="*/ 0 h 3682514"/>
                  <a:gd name="connsiteX0" fmla="*/ 1 w 3138588"/>
                  <a:gd name="connsiteY0" fmla="*/ 0 h 3682514"/>
                  <a:gd name="connsiteX1" fmla="*/ 2354144 w 3138588"/>
                  <a:gd name="connsiteY1" fmla="*/ 1134402 h 3682514"/>
                  <a:gd name="connsiteX2" fmla="*/ 2933782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1" y="0"/>
                    </a:moveTo>
                    <a:cubicBezTo>
                      <a:pt x="916499" y="1"/>
                      <a:pt x="1783065" y="417577"/>
                      <a:pt x="2354144" y="1134402"/>
                    </a:cubicBezTo>
                    <a:cubicBezTo>
                      <a:pt x="2925223" y="1851227"/>
                      <a:pt x="3138589" y="2789193"/>
                      <a:pt x="2933782" y="3682514"/>
                    </a:cubicBezTo>
                    <a:lnTo>
                      <a:pt x="1" y="0"/>
                    </a:lnTo>
                    <a:close/>
                  </a:path>
                  <a:path w="3138588" h="3682514" fill="none">
                    <a:moveTo>
                      <a:pt x="1" y="0"/>
                    </a:moveTo>
                    <a:cubicBezTo>
                      <a:pt x="916499" y="1"/>
                      <a:pt x="1783065" y="417577"/>
                      <a:pt x="2354144" y="1134402"/>
                    </a:cubicBezTo>
                    <a:cubicBezTo>
                      <a:pt x="2925223" y="1851227"/>
                      <a:pt x="3138589" y="2789193"/>
                      <a:pt x="2933782" y="3682514"/>
                    </a:cubicBezTo>
                  </a:path>
                </a:pathLst>
              </a:custGeom>
              <a:ln w="2540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55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grpSp>
          <p:nvGrpSpPr>
            <p:cNvPr id="11" name="Group 39"/>
            <p:cNvGrpSpPr/>
            <p:nvPr userDrawn="1"/>
          </p:nvGrpSpPr>
          <p:grpSpPr bwMode="grayWhite">
            <a:xfrm>
              <a:off x="2756586" y="1619763"/>
              <a:ext cx="2892850" cy="3379627"/>
              <a:chOff x="2756587" y="1619763"/>
              <a:chExt cx="2892850" cy="3379627"/>
            </a:xfrm>
          </p:grpSpPr>
          <p:sp>
            <p:nvSpPr>
              <p:cNvPr id="18" name="Freeform 17"/>
              <p:cNvSpPr/>
              <p:nvPr userDrawn="1"/>
            </p:nvSpPr>
            <p:spPr bwMode="grayWhite">
              <a:xfrm flipH="1">
                <a:off x="2774785" y="1709909"/>
                <a:ext cx="2188853" cy="2933686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9"/>
                  <a:gd name="connsiteY0" fmla="*/ 0 h 3196608"/>
                  <a:gd name="connsiteX1" fmla="*/ 2246083 w 2374789"/>
                  <a:gd name="connsiteY1" fmla="*/ 3196607 h 3196608"/>
                  <a:gd name="connsiteX2" fmla="*/ 0 w 2374789"/>
                  <a:gd name="connsiteY2" fmla="*/ 0 h 3196608"/>
                  <a:gd name="connsiteX0" fmla="*/ 0 w 2374789"/>
                  <a:gd name="connsiteY0" fmla="*/ 0 h 3196608"/>
                  <a:gd name="connsiteX1" fmla="*/ 2246083 w 2374789"/>
                  <a:gd name="connsiteY1" fmla="*/ 3196607 h 319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9" h="3196608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9" h="3196608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Freeform 18"/>
              <p:cNvSpPr/>
              <p:nvPr userDrawn="1"/>
            </p:nvSpPr>
            <p:spPr bwMode="grayWhite">
              <a:xfrm flipH="1">
                <a:off x="2756587" y="1619763"/>
                <a:ext cx="2892850" cy="3379627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28575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3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grpSp>
          <p:nvGrpSpPr>
            <p:cNvPr id="12" name="Group 37"/>
            <p:cNvGrpSpPr/>
            <p:nvPr userDrawn="1"/>
          </p:nvGrpSpPr>
          <p:grpSpPr bwMode="grayWhite">
            <a:xfrm>
              <a:off x="3126248" y="615248"/>
              <a:ext cx="3325881" cy="2834631"/>
              <a:chOff x="3126249" y="615248"/>
              <a:chExt cx="3325881" cy="2834631"/>
            </a:xfrm>
          </p:grpSpPr>
          <p:sp>
            <p:nvSpPr>
              <p:cNvPr id="16" name="Freeform 15"/>
              <p:cNvSpPr/>
              <p:nvPr userDrawn="1"/>
            </p:nvSpPr>
            <p:spPr bwMode="grayWhite">
              <a:xfrm rot="13693869" flipH="1">
                <a:off x="3845802" y="929727"/>
                <a:ext cx="2144802" cy="2887031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8"/>
                  <a:gd name="connsiteY0" fmla="*/ 0 h 3196606"/>
                  <a:gd name="connsiteX1" fmla="*/ 2246083 w 2374788"/>
                  <a:gd name="connsiteY1" fmla="*/ 3196607 h 3196606"/>
                  <a:gd name="connsiteX2" fmla="*/ 0 w 2374788"/>
                  <a:gd name="connsiteY2" fmla="*/ 0 h 3196606"/>
                  <a:gd name="connsiteX0" fmla="*/ 0 w 2374788"/>
                  <a:gd name="connsiteY0" fmla="*/ 0 h 3196606"/>
                  <a:gd name="connsiteX1" fmla="*/ 2246083 w 2374788"/>
                  <a:gd name="connsiteY1" fmla="*/ 3196607 h 3196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8" h="3196606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8" h="3196606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65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Freeform 16"/>
              <p:cNvSpPr/>
              <p:nvPr userDrawn="1"/>
            </p:nvSpPr>
            <p:spPr bwMode="grayWhite">
              <a:xfrm rot="13693869" flipH="1">
                <a:off x="3371874" y="369623"/>
                <a:ext cx="2834631" cy="3325881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2540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6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grpSp>
          <p:nvGrpSpPr>
            <p:cNvPr id="13" name="Group 36"/>
            <p:cNvGrpSpPr/>
            <p:nvPr userDrawn="1"/>
          </p:nvGrpSpPr>
          <p:grpSpPr bwMode="grayWhite">
            <a:xfrm>
              <a:off x="2490231" y="1369960"/>
              <a:ext cx="4781177" cy="4074972"/>
              <a:chOff x="2490231" y="1369960"/>
              <a:chExt cx="4781177" cy="4074972"/>
            </a:xfrm>
          </p:grpSpPr>
          <p:sp>
            <p:nvSpPr>
              <p:cNvPr id="14" name="Freeform 13"/>
              <p:cNvSpPr/>
              <p:nvPr userDrawn="1"/>
            </p:nvSpPr>
            <p:spPr bwMode="grayWhite">
              <a:xfrm rot="13693869" flipH="1">
                <a:off x="3524638" y="1822044"/>
                <a:ext cx="3083296" cy="4150302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8"/>
                  <a:gd name="connsiteY0" fmla="*/ 0 h 3196607"/>
                  <a:gd name="connsiteX1" fmla="*/ 2246083 w 2374788"/>
                  <a:gd name="connsiteY1" fmla="*/ 3196607 h 3196607"/>
                  <a:gd name="connsiteX2" fmla="*/ 0 w 2374788"/>
                  <a:gd name="connsiteY2" fmla="*/ 0 h 3196607"/>
                  <a:gd name="connsiteX0" fmla="*/ 0 w 2374788"/>
                  <a:gd name="connsiteY0" fmla="*/ 0 h 3196607"/>
                  <a:gd name="connsiteX1" fmla="*/ 2246083 w 2374788"/>
                  <a:gd name="connsiteY1" fmla="*/ 3196607 h 31966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8" h="3196607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8" h="3196607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" name="Freeform 14"/>
              <p:cNvSpPr/>
              <p:nvPr userDrawn="1"/>
            </p:nvSpPr>
            <p:spPr bwMode="grayWhite">
              <a:xfrm rot="13693869" flipH="1">
                <a:off x="2843334" y="1016857"/>
                <a:ext cx="4074972" cy="4781177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3175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35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</p:grpSp>
      <p:pic>
        <p:nvPicPr>
          <p:cNvPr id="24" name="Picture 230" descr="st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6197600" y="4419600"/>
            <a:ext cx="1193800" cy="914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83155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88720"/>
            <a:ext cx="10972800" cy="498348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9523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0976" y="2286001"/>
            <a:ext cx="10363200" cy="1362075"/>
          </a:xfrm>
        </p:spPr>
        <p:txBody>
          <a:bodyPr anchor="t">
            <a:noAutofit/>
          </a:bodyPr>
          <a:lstStyle>
            <a:lvl1pPr algn="ctr">
              <a:defRPr sz="4800" b="1" cap="all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5360" y="1353312"/>
            <a:ext cx="10363200" cy="905256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21"/>
          <p:cNvGrpSpPr/>
          <p:nvPr/>
        </p:nvGrpSpPr>
        <p:grpSpPr bwMode="grayWhite">
          <a:xfrm rot="19693411">
            <a:off x="4446678" y="1909248"/>
            <a:ext cx="8028305" cy="4829684"/>
            <a:chOff x="1761807" y="615248"/>
            <a:chExt cx="6021229" cy="4829684"/>
          </a:xfrm>
        </p:grpSpPr>
        <p:grpSp>
          <p:nvGrpSpPr>
            <p:cNvPr id="8" name="Group 42"/>
            <p:cNvGrpSpPr/>
            <p:nvPr userDrawn="1"/>
          </p:nvGrpSpPr>
          <p:grpSpPr bwMode="grayWhite">
            <a:xfrm>
              <a:off x="1761807" y="1695712"/>
              <a:ext cx="6021229" cy="3068566"/>
              <a:chOff x="1522575" y="779540"/>
              <a:chExt cx="6021229" cy="3068566"/>
            </a:xfrm>
          </p:grpSpPr>
          <p:sp>
            <p:nvSpPr>
              <p:cNvPr id="22" name="Freeform 21"/>
              <p:cNvSpPr/>
              <p:nvPr userDrawn="1"/>
            </p:nvSpPr>
            <p:spPr bwMode="grayWhite">
              <a:xfrm>
                <a:off x="1531435" y="783084"/>
                <a:ext cx="6012369" cy="3065022"/>
              </a:xfrm>
              <a:custGeom>
                <a:avLst/>
                <a:gdLst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3" fmla="*/ 3009900 w 6019800"/>
                  <a:gd name="connsiteY3" fmla="*/ 3009900 h 6019800"/>
                  <a:gd name="connsiteX4" fmla="*/ 7435 w 6019800"/>
                  <a:gd name="connsiteY4" fmla="*/ 2798476 h 6019800"/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  <a:gd name="connsiteX3" fmla="*/ 0 w 6012369"/>
                  <a:gd name="connsiteY3" fmla="*/ 2853591 h 3065022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012369" h="3065022" stroke="0" extrusionOk="0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  <a:lnTo>
                      <a:pt x="0" y="2853591"/>
                    </a:lnTo>
                    <a:close/>
                  </a:path>
                  <a:path w="6012369" h="3065022" fill="none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9100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23" name="Freeform 22"/>
              <p:cNvSpPr/>
              <p:nvPr userDrawn="1"/>
            </p:nvSpPr>
            <p:spPr bwMode="grayWhite">
              <a:xfrm>
                <a:off x="1522575" y="779540"/>
                <a:ext cx="6012369" cy="3065022"/>
              </a:xfrm>
              <a:custGeom>
                <a:avLst/>
                <a:gdLst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3" fmla="*/ 3009900 w 6019800"/>
                  <a:gd name="connsiteY3" fmla="*/ 3009900 h 6019800"/>
                  <a:gd name="connsiteX4" fmla="*/ 7435 w 6019800"/>
                  <a:gd name="connsiteY4" fmla="*/ 2798476 h 6019800"/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  <a:gd name="connsiteX3" fmla="*/ 0 w 6012369"/>
                  <a:gd name="connsiteY3" fmla="*/ 2853591 h 3065022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012369" h="3065022" stroke="0" extrusionOk="0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  <a:lnTo>
                      <a:pt x="0" y="2853591"/>
                    </a:lnTo>
                    <a:close/>
                  </a:path>
                  <a:path w="6012369" h="3065022" fill="none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</a:path>
                </a:pathLst>
              </a:custGeom>
              <a:ln w="25400">
                <a:gradFill flip="none" rotWithShape="1">
                  <a:gsLst>
                    <a:gs pos="84000">
                      <a:srgbClr val="F8F8F8">
                        <a:alpha val="0"/>
                      </a:srgbClr>
                    </a:gs>
                    <a:gs pos="41000">
                      <a:srgbClr val="F8F8F8">
                        <a:alpha val="44000"/>
                      </a:srgbClr>
                    </a:gs>
                    <a:gs pos="88000">
                      <a:srgbClr val="F8F8F8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cxnSp>
          <p:nvCxnSpPr>
            <p:cNvPr id="9" name="Straight Connector 8"/>
            <p:cNvCxnSpPr/>
            <p:nvPr userDrawn="1"/>
          </p:nvCxnSpPr>
          <p:spPr bwMode="grayWhite">
            <a:xfrm rot="18120000" flipH="1">
              <a:off x="2718288" y="2106345"/>
              <a:ext cx="3999708" cy="2492654"/>
            </a:xfrm>
            <a:prstGeom prst="line">
              <a:avLst/>
            </a:prstGeom>
            <a:ln w="50800">
              <a:gradFill flip="none" rotWithShape="1">
                <a:gsLst>
                  <a:gs pos="10000">
                    <a:srgbClr val="FFFFFF">
                      <a:alpha val="0"/>
                    </a:srgbClr>
                  </a:gs>
                  <a:gs pos="50000">
                    <a:srgbClr val="F8F8F8">
                      <a:alpha val="60000"/>
                    </a:srgbClr>
                  </a:gs>
                  <a:gs pos="90000">
                    <a:srgbClr val="DDDDDD">
                      <a:alpha val="0"/>
                    </a:srgbClr>
                  </a:gs>
                </a:gsLst>
                <a:lin ang="2700000" scaled="1"/>
                <a:tileRect/>
              </a:gradFill>
              <a:miter lim="800000"/>
            </a:ln>
            <a:effectLst>
              <a:glow rad="63500">
                <a:srgbClr val="FFFFFF">
                  <a:alpha val="3922"/>
                </a:srgb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Group 38"/>
            <p:cNvGrpSpPr/>
            <p:nvPr userDrawn="1"/>
          </p:nvGrpSpPr>
          <p:grpSpPr bwMode="grayWhite">
            <a:xfrm>
              <a:off x="3730877" y="1536192"/>
              <a:ext cx="2721357" cy="3879656"/>
              <a:chOff x="3730877" y="1536192"/>
              <a:chExt cx="2721357" cy="3879656"/>
            </a:xfrm>
          </p:grpSpPr>
          <p:sp>
            <p:nvSpPr>
              <p:cNvPr id="20" name="Freeform 19"/>
              <p:cNvSpPr/>
              <p:nvPr userDrawn="1"/>
            </p:nvSpPr>
            <p:spPr bwMode="grayWhite">
              <a:xfrm>
                <a:off x="4388453" y="1629422"/>
                <a:ext cx="2059093" cy="3405426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7"/>
                  <a:gd name="connsiteY0" fmla="*/ 0 h 3196607"/>
                  <a:gd name="connsiteX1" fmla="*/ 2246083 w 2374787"/>
                  <a:gd name="connsiteY1" fmla="*/ 3196607 h 3196607"/>
                  <a:gd name="connsiteX2" fmla="*/ 0 w 2374787"/>
                  <a:gd name="connsiteY2" fmla="*/ 0 h 3196607"/>
                  <a:gd name="connsiteX0" fmla="*/ 0 w 2374787"/>
                  <a:gd name="connsiteY0" fmla="*/ 0 h 3196607"/>
                  <a:gd name="connsiteX1" fmla="*/ 2246083 w 2374787"/>
                  <a:gd name="connsiteY1" fmla="*/ 3196607 h 31966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7" h="3196607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7" h="3196607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52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Freeform 20"/>
              <p:cNvSpPr/>
              <p:nvPr userDrawn="1"/>
            </p:nvSpPr>
            <p:spPr bwMode="grayWhite">
              <a:xfrm>
                <a:off x="3730877" y="1536192"/>
                <a:ext cx="2721357" cy="3879656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1 w 3138588"/>
                  <a:gd name="connsiteY0" fmla="*/ 0 h 3682514"/>
                  <a:gd name="connsiteX1" fmla="*/ 2354144 w 3138588"/>
                  <a:gd name="connsiteY1" fmla="*/ 1134402 h 3682514"/>
                  <a:gd name="connsiteX2" fmla="*/ 2933782 w 3138588"/>
                  <a:gd name="connsiteY2" fmla="*/ 3682514 h 3682514"/>
                  <a:gd name="connsiteX3" fmla="*/ 1 w 3138588"/>
                  <a:gd name="connsiteY3" fmla="*/ 0 h 3682514"/>
                  <a:gd name="connsiteX0" fmla="*/ 1 w 3138588"/>
                  <a:gd name="connsiteY0" fmla="*/ 0 h 3682514"/>
                  <a:gd name="connsiteX1" fmla="*/ 2354144 w 3138588"/>
                  <a:gd name="connsiteY1" fmla="*/ 1134402 h 3682514"/>
                  <a:gd name="connsiteX2" fmla="*/ 2933782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1" y="0"/>
                    </a:moveTo>
                    <a:cubicBezTo>
                      <a:pt x="916499" y="1"/>
                      <a:pt x="1783065" y="417577"/>
                      <a:pt x="2354144" y="1134402"/>
                    </a:cubicBezTo>
                    <a:cubicBezTo>
                      <a:pt x="2925223" y="1851227"/>
                      <a:pt x="3138589" y="2789193"/>
                      <a:pt x="2933782" y="3682514"/>
                    </a:cubicBezTo>
                    <a:lnTo>
                      <a:pt x="1" y="0"/>
                    </a:lnTo>
                    <a:close/>
                  </a:path>
                  <a:path w="3138588" h="3682514" fill="none">
                    <a:moveTo>
                      <a:pt x="1" y="0"/>
                    </a:moveTo>
                    <a:cubicBezTo>
                      <a:pt x="916499" y="1"/>
                      <a:pt x="1783065" y="417577"/>
                      <a:pt x="2354144" y="1134402"/>
                    </a:cubicBezTo>
                    <a:cubicBezTo>
                      <a:pt x="2925223" y="1851227"/>
                      <a:pt x="3138589" y="2789193"/>
                      <a:pt x="2933782" y="3682514"/>
                    </a:cubicBezTo>
                  </a:path>
                </a:pathLst>
              </a:custGeom>
              <a:ln w="2540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55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grpSp>
          <p:nvGrpSpPr>
            <p:cNvPr id="11" name="Group 39"/>
            <p:cNvGrpSpPr/>
            <p:nvPr userDrawn="1"/>
          </p:nvGrpSpPr>
          <p:grpSpPr bwMode="grayWhite">
            <a:xfrm>
              <a:off x="2756586" y="1619763"/>
              <a:ext cx="2892850" cy="3379627"/>
              <a:chOff x="2756587" y="1619763"/>
              <a:chExt cx="2892850" cy="3379627"/>
            </a:xfrm>
          </p:grpSpPr>
          <p:sp>
            <p:nvSpPr>
              <p:cNvPr id="18" name="Freeform 17"/>
              <p:cNvSpPr/>
              <p:nvPr userDrawn="1"/>
            </p:nvSpPr>
            <p:spPr bwMode="grayWhite">
              <a:xfrm flipH="1">
                <a:off x="2774785" y="1709909"/>
                <a:ext cx="2188853" cy="2933686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9"/>
                  <a:gd name="connsiteY0" fmla="*/ 0 h 3196608"/>
                  <a:gd name="connsiteX1" fmla="*/ 2246083 w 2374789"/>
                  <a:gd name="connsiteY1" fmla="*/ 3196607 h 3196608"/>
                  <a:gd name="connsiteX2" fmla="*/ 0 w 2374789"/>
                  <a:gd name="connsiteY2" fmla="*/ 0 h 3196608"/>
                  <a:gd name="connsiteX0" fmla="*/ 0 w 2374789"/>
                  <a:gd name="connsiteY0" fmla="*/ 0 h 3196608"/>
                  <a:gd name="connsiteX1" fmla="*/ 2246083 w 2374789"/>
                  <a:gd name="connsiteY1" fmla="*/ 3196607 h 319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9" h="3196608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9" h="3196608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Freeform 18"/>
              <p:cNvSpPr/>
              <p:nvPr userDrawn="1"/>
            </p:nvSpPr>
            <p:spPr bwMode="grayWhite">
              <a:xfrm flipH="1">
                <a:off x="2756587" y="1619763"/>
                <a:ext cx="2892850" cy="3379627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28575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3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grpSp>
          <p:nvGrpSpPr>
            <p:cNvPr id="12" name="Group 37"/>
            <p:cNvGrpSpPr/>
            <p:nvPr userDrawn="1"/>
          </p:nvGrpSpPr>
          <p:grpSpPr bwMode="grayWhite">
            <a:xfrm>
              <a:off x="3126248" y="615248"/>
              <a:ext cx="3325881" cy="2834631"/>
              <a:chOff x="3126249" y="615248"/>
              <a:chExt cx="3325881" cy="2834631"/>
            </a:xfrm>
          </p:grpSpPr>
          <p:sp>
            <p:nvSpPr>
              <p:cNvPr id="16" name="Freeform 15"/>
              <p:cNvSpPr/>
              <p:nvPr userDrawn="1"/>
            </p:nvSpPr>
            <p:spPr bwMode="grayWhite">
              <a:xfrm rot="13693869" flipH="1">
                <a:off x="3845802" y="929727"/>
                <a:ext cx="2144802" cy="2887031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8"/>
                  <a:gd name="connsiteY0" fmla="*/ 0 h 3196606"/>
                  <a:gd name="connsiteX1" fmla="*/ 2246083 w 2374788"/>
                  <a:gd name="connsiteY1" fmla="*/ 3196607 h 3196606"/>
                  <a:gd name="connsiteX2" fmla="*/ 0 w 2374788"/>
                  <a:gd name="connsiteY2" fmla="*/ 0 h 3196606"/>
                  <a:gd name="connsiteX0" fmla="*/ 0 w 2374788"/>
                  <a:gd name="connsiteY0" fmla="*/ 0 h 3196606"/>
                  <a:gd name="connsiteX1" fmla="*/ 2246083 w 2374788"/>
                  <a:gd name="connsiteY1" fmla="*/ 3196607 h 3196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8" h="3196606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8" h="3196606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65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Freeform 16"/>
              <p:cNvSpPr/>
              <p:nvPr userDrawn="1"/>
            </p:nvSpPr>
            <p:spPr bwMode="grayWhite">
              <a:xfrm rot="13693869" flipH="1">
                <a:off x="3371874" y="369623"/>
                <a:ext cx="2834631" cy="3325881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2540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6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grpSp>
          <p:nvGrpSpPr>
            <p:cNvPr id="13" name="Group 36"/>
            <p:cNvGrpSpPr/>
            <p:nvPr userDrawn="1"/>
          </p:nvGrpSpPr>
          <p:grpSpPr bwMode="grayWhite">
            <a:xfrm>
              <a:off x="2490231" y="1369960"/>
              <a:ext cx="4781177" cy="4074972"/>
              <a:chOff x="2490231" y="1369960"/>
              <a:chExt cx="4781177" cy="4074972"/>
            </a:xfrm>
          </p:grpSpPr>
          <p:sp>
            <p:nvSpPr>
              <p:cNvPr id="14" name="Freeform 13"/>
              <p:cNvSpPr/>
              <p:nvPr userDrawn="1"/>
            </p:nvSpPr>
            <p:spPr bwMode="grayWhite">
              <a:xfrm rot="13693869" flipH="1">
                <a:off x="3524638" y="1822044"/>
                <a:ext cx="3083296" cy="4150302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8"/>
                  <a:gd name="connsiteY0" fmla="*/ 0 h 3196607"/>
                  <a:gd name="connsiteX1" fmla="*/ 2246083 w 2374788"/>
                  <a:gd name="connsiteY1" fmla="*/ 3196607 h 3196607"/>
                  <a:gd name="connsiteX2" fmla="*/ 0 w 2374788"/>
                  <a:gd name="connsiteY2" fmla="*/ 0 h 3196607"/>
                  <a:gd name="connsiteX0" fmla="*/ 0 w 2374788"/>
                  <a:gd name="connsiteY0" fmla="*/ 0 h 3196607"/>
                  <a:gd name="connsiteX1" fmla="*/ 2246083 w 2374788"/>
                  <a:gd name="connsiteY1" fmla="*/ 3196607 h 31966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8" h="3196607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8" h="3196607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" name="Freeform 14"/>
              <p:cNvSpPr/>
              <p:nvPr userDrawn="1"/>
            </p:nvSpPr>
            <p:spPr bwMode="grayWhite">
              <a:xfrm rot="13693869" flipH="1">
                <a:off x="2843334" y="1016857"/>
                <a:ext cx="4074972" cy="4781177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3175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35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</p:grpSp>
      <p:pic>
        <p:nvPicPr>
          <p:cNvPr id="24" name="Picture 230" descr="st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6197600" y="4419600"/>
            <a:ext cx="1193800" cy="914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83334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6176" y="1289304"/>
            <a:ext cx="5384800" cy="46725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2304" y="1289304"/>
            <a:ext cx="5384800" cy="46725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6091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609600" y="1353312"/>
            <a:ext cx="5388864" cy="639762"/>
          </a:xfrm>
          <a:solidFill>
            <a:srgbClr val="FFFFFF">
              <a:alpha val="25098"/>
            </a:srgbClr>
          </a:solidFill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093976"/>
            <a:ext cx="5386917" cy="40325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gray">
          <a:xfrm>
            <a:off x="6193367" y="1353312"/>
            <a:ext cx="5388864" cy="639762"/>
          </a:xfrm>
          <a:solidFill>
            <a:srgbClr val="FFFFFF">
              <a:alpha val="25098"/>
            </a:srgbClr>
          </a:solidFill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093976"/>
            <a:ext cx="5389033" cy="40325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0318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284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3436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1536" y="0"/>
            <a:ext cx="9960864" cy="987552"/>
          </a:xfrm>
        </p:spPr>
        <p:txBody>
          <a:bodyPr anchor="b">
            <a:normAutofit/>
          </a:bodyPr>
          <a:lstStyle>
            <a:lvl1pPr algn="l">
              <a:defRPr sz="4000" b="1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4688" y="1371600"/>
            <a:ext cx="6230112" cy="485546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034528" y="1371600"/>
            <a:ext cx="3511296" cy="4873752"/>
          </a:xfrm>
          <a:gradFill>
            <a:gsLst>
              <a:gs pos="0">
                <a:schemeClr val="bg1">
                  <a:lumMod val="95000"/>
                  <a:alpha val="34000"/>
                </a:schemeClr>
              </a:gs>
              <a:gs pos="60000">
                <a:schemeClr val="tx2">
                  <a:lumMod val="20000"/>
                  <a:lumOff val="80000"/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6946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670560" y="4855464"/>
            <a:ext cx="4291584" cy="777240"/>
          </a:xfrm>
          <a:solidFill>
            <a:schemeClr val="bg2">
              <a:lumMod val="50000"/>
            </a:schemeClr>
          </a:solidFill>
        </p:spPr>
        <p:txBody>
          <a:bodyPr anchor="ctr"/>
          <a:lstStyle>
            <a:lvl1pPr algn="ctr">
              <a:defRPr sz="2000" b="1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5157216" y="1216152"/>
            <a:ext cx="6169152" cy="4398264"/>
          </a:xfrm>
          <a:solidFill>
            <a:srgbClr val="EAEAEA"/>
          </a:solidFill>
          <a:effectLst>
            <a:outerShdw blurRad="254000" dist="101600" dir="2700000" algn="ctr" rotWithShape="0">
              <a:srgbClr val="000000">
                <a:alpha val="4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0560" y="1216152"/>
            <a:ext cx="4291584" cy="3575304"/>
          </a:xfrm>
        </p:spPr>
        <p:txBody>
          <a:bodyPr anchor="b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1319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"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4440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black">
          <a:xfrm>
            <a:off x="9424416" y="356617"/>
            <a:ext cx="2157984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356617"/>
            <a:ext cx="8534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3346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White">
          <a:xfrm>
            <a:off x="0" y="0"/>
            <a:ext cx="12192000" cy="6858000"/>
          </a:xfrm>
          <a:prstGeom prst="rect">
            <a:avLst/>
          </a:prstGeom>
          <a:gradFill>
            <a:gsLst>
              <a:gs pos="6000">
                <a:schemeClr val="bg2">
                  <a:lumMod val="50000"/>
                  <a:alpha val="83000"/>
                </a:schemeClr>
              </a:gs>
              <a:gs pos="26000">
                <a:schemeClr val="bg2">
                  <a:lumMod val="50000"/>
                  <a:alpha val="63000"/>
                </a:schemeClr>
              </a:gs>
              <a:gs pos="50000">
                <a:schemeClr val="bg2">
                  <a:lumMod val="50000"/>
                  <a:alpha val="27000"/>
                </a:schemeClr>
              </a:gs>
              <a:gs pos="100000">
                <a:schemeClr val="bg2">
                  <a:lumMod val="50000"/>
                  <a:alpha val="0"/>
                </a:scheme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Rectangle 7"/>
          <p:cNvSpPr/>
          <p:nvPr/>
        </p:nvSpPr>
        <p:spPr bwMode="black">
          <a:xfrm>
            <a:off x="0" y="0"/>
            <a:ext cx="1621536" cy="987552"/>
          </a:xfrm>
          <a:prstGeom prst="rect">
            <a:avLst/>
          </a:prstGeom>
          <a:solidFill>
            <a:srgbClr val="FFFFFF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Rectangle 8"/>
          <p:cNvSpPr/>
          <p:nvPr/>
        </p:nvSpPr>
        <p:spPr bwMode="white">
          <a:xfrm>
            <a:off x="101600" y="1066800"/>
            <a:ext cx="3454400" cy="1219200"/>
          </a:xfrm>
          <a:prstGeom prst="rect">
            <a:avLst/>
          </a:prstGeom>
          <a:blipFill dpi="0" rotWithShape="1">
            <a:blip r:embed="rId1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0" name="Picture 136" descr="star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gray">
          <a:xfrm rot="-1315059">
            <a:off x="11546538" y="5872450"/>
            <a:ext cx="723900" cy="555625"/>
          </a:xfrm>
          <a:prstGeom prst="rect">
            <a:avLst/>
          </a:prstGeom>
          <a:noFill/>
        </p:spPr>
      </p:pic>
      <p:pic>
        <p:nvPicPr>
          <p:cNvPr id="11" name="Picture 139" descr="star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gray">
          <a:xfrm rot="-1315059" flipH="1" flipV="1">
            <a:off x="203200" y="4724401"/>
            <a:ext cx="567267" cy="434975"/>
          </a:xfrm>
          <a:prstGeom prst="rect">
            <a:avLst/>
          </a:prstGeom>
          <a:noFill/>
        </p:spPr>
      </p:pic>
      <p:pic>
        <p:nvPicPr>
          <p:cNvPr id="12" name="Picture 99" descr="star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gray">
          <a:xfrm rot="-1315059">
            <a:off x="711200" y="152401"/>
            <a:ext cx="922867" cy="708025"/>
          </a:xfrm>
          <a:prstGeom prst="rect">
            <a:avLst/>
          </a:prstGeom>
          <a:noFill/>
        </p:spPr>
      </p:pic>
      <p:cxnSp>
        <p:nvCxnSpPr>
          <p:cNvPr id="13" name="Straight Connector 12"/>
          <p:cNvCxnSpPr/>
          <p:nvPr/>
        </p:nvCxnSpPr>
        <p:spPr bwMode="white">
          <a:xfrm>
            <a:off x="1622595" y="0"/>
            <a:ext cx="0" cy="6858000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 bwMode="ltGray">
          <a:xfrm>
            <a:off x="11618976" y="0"/>
            <a:ext cx="0" cy="6858000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 bwMode="ltGray">
          <a:xfrm>
            <a:off x="3560064" y="0"/>
            <a:ext cx="0" cy="6858000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 bwMode="grayWhite">
          <a:xfrm>
            <a:off x="0" y="990600"/>
            <a:ext cx="12192000" cy="1588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 bwMode="grayWhite">
          <a:xfrm>
            <a:off x="7717536" y="1069848"/>
            <a:ext cx="4474464" cy="1588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01"/>
          <p:cNvGrpSpPr>
            <a:grpSpLocks/>
          </p:cNvGrpSpPr>
          <p:nvPr/>
        </p:nvGrpSpPr>
        <p:grpSpPr bwMode="ltGray">
          <a:xfrm>
            <a:off x="-82016" y="-103188"/>
            <a:ext cx="5466816" cy="4217988"/>
            <a:chOff x="-80" y="-65"/>
            <a:chExt cx="2624" cy="2631"/>
          </a:xfrm>
          <a:solidFill>
            <a:schemeClr val="bg2">
              <a:lumMod val="20000"/>
              <a:lumOff val="80000"/>
              <a:alpha val="10196"/>
            </a:schemeClr>
          </a:solidFill>
        </p:grpSpPr>
        <p:sp>
          <p:nvSpPr>
            <p:cNvPr id="19" name="Freeform 102"/>
            <p:cNvSpPr>
              <a:spLocks/>
            </p:cNvSpPr>
            <p:nvPr/>
          </p:nvSpPr>
          <p:spPr bwMode="ltGray">
            <a:xfrm>
              <a:off x="1703" y="0"/>
              <a:ext cx="73" cy="34"/>
            </a:xfrm>
            <a:custGeom>
              <a:avLst/>
              <a:gdLst>
                <a:gd name="connsiteX0" fmla="*/ 674 w 711"/>
                <a:gd name="connsiteY0" fmla="*/ 0 h 451"/>
                <a:gd name="connsiteX1" fmla="*/ 711 w 711"/>
                <a:gd name="connsiteY1" fmla="*/ 67 h 451"/>
                <a:gd name="connsiteX2" fmla="*/ 132 w 711"/>
                <a:gd name="connsiteY2" fmla="*/ 401 h 451"/>
                <a:gd name="connsiteX3" fmla="*/ 112 w 711"/>
                <a:gd name="connsiteY3" fmla="*/ 367 h 451"/>
                <a:gd name="connsiteX4" fmla="*/ 94 w 711"/>
                <a:gd name="connsiteY4" fmla="*/ 335 h 451"/>
                <a:gd name="connsiteX5" fmla="*/ 674 w 711"/>
                <a:gd name="connsiteY5" fmla="*/ 0 h 451"/>
                <a:gd name="connsiteX0" fmla="*/ 674 w 711"/>
                <a:gd name="connsiteY0" fmla="*/ 0 h 451"/>
                <a:gd name="connsiteX1" fmla="*/ 711 w 711"/>
                <a:gd name="connsiteY1" fmla="*/ 67 h 451"/>
                <a:gd name="connsiteX2" fmla="*/ 185 w 711"/>
                <a:gd name="connsiteY2" fmla="*/ 369 h 451"/>
                <a:gd name="connsiteX3" fmla="*/ 132 w 711"/>
                <a:gd name="connsiteY3" fmla="*/ 401 h 451"/>
                <a:gd name="connsiteX4" fmla="*/ 112 w 711"/>
                <a:gd name="connsiteY4" fmla="*/ 367 h 451"/>
                <a:gd name="connsiteX5" fmla="*/ 94 w 711"/>
                <a:gd name="connsiteY5" fmla="*/ 335 h 451"/>
                <a:gd name="connsiteX6" fmla="*/ 674 w 711"/>
                <a:gd name="connsiteY6" fmla="*/ 0 h 451"/>
                <a:gd name="connsiteX0" fmla="*/ 674 w 711"/>
                <a:gd name="connsiteY0" fmla="*/ 0 h 401"/>
                <a:gd name="connsiteX1" fmla="*/ 711 w 711"/>
                <a:gd name="connsiteY1" fmla="*/ 67 h 401"/>
                <a:gd name="connsiteX2" fmla="*/ 185 w 711"/>
                <a:gd name="connsiteY2" fmla="*/ 369 h 401"/>
                <a:gd name="connsiteX3" fmla="*/ 132 w 711"/>
                <a:gd name="connsiteY3" fmla="*/ 401 h 401"/>
                <a:gd name="connsiteX4" fmla="*/ 112 w 711"/>
                <a:gd name="connsiteY4" fmla="*/ 367 h 401"/>
                <a:gd name="connsiteX5" fmla="*/ 94 w 711"/>
                <a:gd name="connsiteY5" fmla="*/ 335 h 401"/>
                <a:gd name="connsiteX6" fmla="*/ 674 w 711"/>
                <a:gd name="connsiteY6" fmla="*/ 0 h 401"/>
                <a:gd name="connsiteX0" fmla="*/ 562 w 599"/>
                <a:gd name="connsiteY0" fmla="*/ 0 h 401"/>
                <a:gd name="connsiteX1" fmla="*/ 599 w 599"/>
                <a:gd name="connsiteY1" fmla="*/ 67 h 401"/>
                <a:gd name="connsiteX2" fmla="*/ 73 w 599"/>
                <a:gd name="connsiteY2" fmla="*/ 369 h 401"/>
                <a:gd name="connsiteX3" fmla="*/ 20 w 599"/>
                <a:gd name="connsiteY3" fmla="*/ 401 h 401"/>
                <a:gd name="connsiteX4" fmla="*/ 0 w 599"/>
                <a:gd name="connsiteY4" fmla="*/ 367 h 401"/>
                <a:gd name="connsiteX5" fmla="*/ 562 w 599"/>
                <a:gd name="connsiteY5" fmla="*/ 0 h 401"/>
                <a:gd name="connsiteX0" fmla="*/ 0 w 599"/>
                <a:gd name="connsiteY0" fmla="*/ 300 h 334"/>
                <a:gd name="connsiteX1" fmla="*/ 599 w 599"/>
                <a:gd name="connsiteY1" fmla="*/ 0 h 334"/>
                <a:gd name="connsiteX2" fmla="*/ 73 w 599"/>
                <a:gd name="connsiteY2" fmla="*/ 302 h 334"/>
                <a:gd name="connsiteX3" fmla="*/ 20 w 599"/>
                <a:gd name="connsiteY3" fmla="*/ 334 h 334"/>
                <a:gd name="connsiteX4" fmla="*/ 0 w 599"/>
                <a:gd name="connsiteY4" fmla="*/ 300 h 334"/>
                <a:gd name="connsiteX0" fmla="*/ 0 w 73"/>
                <a:gd name="connsiteY0" fmla="*/ 5 h 39"/>
                <a:gd name="connsiteX1" fmla="*/ 73 w 73"/>
                <a:gd name="connsiteY1" fmla="*/ 7 h 39"/>
                <a:gd name="connsiteX2" fmla="*/ 20 w 73"/>
                <a:gd name="connsiteY2" fmla="*/ 39 h 39"/>
                <a:gd name="connsiteX3" fmla="*/ 0 w 73"/>
                <a:gd name="connsiteY3" fmla="*/ 5 h 39"/>
                <a:gd name="connsiteX0" fmla="*/ 0 w 73"/>
                <a:gd name="connsiteY0" fmla="*/ 0 h 34"/>
                <a:gd name="connsiteX1" fmla="*/ 73 w 73"/>
                <a:gd name="connsiteY1" fmla="*/ 2 h 34"/>
                <a:gd name="connsiteX2" fmla="*/ 20 w 73"/>
                <a:gd name="connsiteY2" fmla="*/ 34 h 34"/>
                <a:gd name="connsiteX3" fmla="*/ 0 w 73"/>
                <a:gd name="connsiteY3" fmla="*/ 0 h 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" h="34">
                  <a:moveTo>
                    <a:pt x="0" y="0"/>
                  </a:moveTo>
                  <a:cubicBezTo>
                    <a:pt x="24" y="1"/>
                    <a:pt x="49" y="1"/>
                    <a:pt x="73" y="2"/>
                  </a:cubicBezTo>
                  <a:lnTo>
                    <a:pt x="20" y="34"/>
                  </a:lnTo>
                  <a:cubicBezTo>
                    <a:pt x="13" y="23"/>
                    <a:pt x="7" y="1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0" name="Freeform 103"/>
            <p:cNvSpPr>
              <a:spLocks/>
            </p:cNvSpPr>
            <p:nvPr/>
          </p:nvSpPr>
          <p:spPr bwMode="ltGray">
            <a:xfrm>
              <a:off x="1739" y="2"/>
              <a:ext cx="314" cy="131"/>
            </a:xfrm>
            <a:custGeom>
              <a:avLst/>
              <a:gdLst>
                <a:gd name="connsiteX0" fmla="*/ 607 w 638"/>
                <a:gd name="connsiteY0" fmla="*/ 0 h 353"/>
                <a:gd name="connsiteX1" fmla="*/ 638 w 638"/>
                <a:gd name="connsiteY1" fmla="*/ 71 h 353"/>
                <a:gd name="connsiteX2" fmla="*/ 33 w 638"/>
                <a:gd name="connsiteY2" fmla="*/ 353 h 353"/>
                <a:gd name="connsiteX3" fmla="*/ 0 w 638"/>
                <a:gd name="connsiteY3" fmla="*/ 284 h 353"/>
                <a:gd name="connsiteX4" fmla="*/ 129 w 638"/>
                <a:gd name="connsiteY4" fmla="*/ 222 h 353"/>
                <a:gd name="connsiteX5" fmla="*/ 607 w 638"/>
                <a:gd name="connsiteY5" fmla="*/ 0 h 353"/>
                <a:gd name="connsiteX0" fmla="*/ 607 w 638"/>
                <a:gd name="connsiteY0" fmla="*/ 0 h 353"/>
                <a:gd name="connsiteX1" fmla="*/ 638 w 638"/>
                <a:gd name="connsiteY1" fmla="*/ 71 h 353"/>
                <a:gd name="connsiteX2" fmla="*/ 314 w 638"/>
                <a:gd name="connsiteY2" fmla="*/ 222 h 353"/>
                <a:gd name="connsiteX3" fmla="*/ 33 w 638"/>
                <a:gd name="connsiteY3" fmla="*/ 353 h 353"/>
                <a:gd name="connsiteX4" fmla="*/ 0 w 638"/>
                <a:gd name="connsiteY4" fmla="*/ 284 h 353"/>
                <a:gd name="connsiteX5" fmla="*/ 129 w 638"/>
                <a:gd name="connsiteY5" fmla="*/ 222 h 353"/>
                <a:gd name="connsiteX6" fmla="*/ 607 w 638"/>
                <a:gd name="connsiteY6" fmla="*/ 0 h 353"/>
                <a:gd name="connsiteX0" fmla="*/ 129 w 638"/>
                <a:gd name="connsiteY0" fmla="*/ 151 h 282"/>
                <a:gd name="connsiteX1" fmla="*/ 638 w 638"/>
                <a:gd name="connsiteY1" fmla="*/ 0 h 282"/>
                <a:gd name="connsiteX2" fmla="*/ 314 w 638"/>
                <a:gd name="connsiteY2" fmla="*/ 151 h 282"/>
                <a:gd name="connsiteX3" fmla="*/ 33 w 638"/>
                <a:gd name="connsiteY3" fmla="*/ 282 h 282"/>
                <a:gd name="connsiteX4" fmla="*/ 0 w 638"/>
                <a:gd name="connsiteY4" fmla="*/ 213 h 282"/>
                <a:gd name="connsiteX5" fmla="*/ 129 w 638"/>
                <a:gd name="connsiteY5" fmla="*/ 151 h 282"/>
                <a:gd name="connsiteX0" fmla="*/ 129 w 314"/>
                <a:gd name="connsiteY0" fmla="*/ 0 h 131"/>
                <a:gd name="connsiteX1" fmla="*/ 314 w 314"/>
                <a:gd name="connsiteY1" fmla="*/ 0 h 131"/>
                <a:gd name="connsiteX2" fmla="*/ 33 w 314"/>
                <a:gd name="connsiteY2" fmla="*/ 131 h 131"/>
                <a:gd name="connsiteX3" fmla="*/ 0 w 314"/>
                <a:gd name="connsiteY3" fmla="*/ 62 h 131"/>
                <a:gd name="connsiteX4" fmla="*/ 129 w 314"/>
                <a:gd name="connsiteY4" fmla="*/ 0 h 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4" h="131">
                  <a:moveTo>
                    <a:pt x="129" y="0"/>
                  </a:moveTo>
                  <a:lnTo>
                    <a:pt x="314" y="0"/>
                  </a:lnTo>
                  <a:lnTo>
                    <a:pt x="33" y="131"/>
                  </a:lnTo>
                  <a:lnTo>
                    <a:pt x="0" y="62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1" name="Freeform 104"/>
            <p:cNvSpPr>
              <a:spLocks/>
            </p:cNvSpPr>
            <p:nvPr/>
          </p:nvSpPr>
          <p:spPr bwMode="ltGray">
            <a:xfrm>
              <a:off x="1785" y="-65"/>
              <a:ext cx="654" cy="301"/>
            </a:xfrm>
            <a:custGeom>
              <a:avLst/>
              <a:gdLst/>
              <a:ahLst/>
              <a:cxnLst>
                <a:cxn ang="0">
                  <a:pos x="629" y="0"/>
                </a:cxn>
                <a:cxn ang="0">
                  <a:pos x="654" y="73"/>
                </a:cxn>
                <a:cxn ang="0">
                  <a:pos x="26" y="301"/>
                </a:cxn>
                <a:cxn ang="0">
                  <a:pos x="0" y="229"/>
                </a:cxn>
                <a:cxn ang="0">
                  <a:pos x="629" y="0"/>
                </a:cxn>
              </a:cxnLst>
              <a:rect l="0" t="0" r="r" b="b"/>
              <a:pathLst>
                <a:path w="654" h="301">
                  <a:moveTo>
                    <a:pt x="629" y="0"/>
                  </a:moveTo>
                  <a:lnTo>
                    <a:pt x="654" y="73"/>
                  </a:lnTo>
                  <a:lnTo>
                    <a:pt x="26" y="301"/>
                  </a:lnTo>
                  <a:lnTo>
                    <a:pt x="0" y="229"/>
                  </a:lnTo>
                  <a:lnTo>
                    <a:pt x="6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2" name="Freeform 105"/>
            <p:cNvSpPr>
              <a:spLocks/>
            </p:cNvSpPr>
            <p:nvPr/>
          </p:nvSpPr>
          <p:spPr bwMode="ltGray">
            <a:xfrm>
              <a:off x="1821" y="94"/>
              <a:ext cx="666" cy="248"/>
            </a:xfrm>
            <a:custGeom>
              <a:avLst/>
              <a:gdLst/>
              <a:ahLst/>
              <a:cxnLst>
                <a:cxn ang="0">
                  <a:pos x="647" y="0"/>
                </a:cxn>
                <a:cxn ang="0">
                  <a:pos x="666" y="75"/>
                </a:cxn>
                <a:cxn ang="0">
                  <a:pos x="20" y="248"/>
                </a:cxn>
                <a:cxn ang="0">
                  <a:pos x="0" y="174"/>
                </a:cxn>
                <a:cxn ang="0">
                  <a:pos x="647" y="0"/>
                </a:cxn>
              </a:cxnLst>
              <a:rect l="0" t="0" r="r" b="b"/>
              <a:pathLst>
                <a:path w="666" h="248">
                  <a:moveTo>
                    <a:pt x="647" y="0"/>
                  </a:moveTo>
                  <a:lnTo>
                    <a:pt x="666" y="75"/>
                  </a:lnTo>
                  <a:lnTo>
                    <a:pt x="20" y="248"/>
                  </a:lnTo>
                  <a:lnTo>
                    <a:pt x="0" y="174"/>
                  </a:lnTo>
                  <a:lnTo>
                    <a:pt x="64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3" name="Freeform 106"/>
            <p:cNvSpPr>
              <a:spLocks/>
            </p:cNvSpPr>
            <p:nvPr/>
          </p:nvSpPr>
          <p:spPr bwMode="ltGray">
            <a:xfrm>
              <a:off x="1848" y="258"/>
              <a:ext cx="673" cy="192"/>
            </a:xfrm>
            <a:custGeom>
              <a:avLst/>
              <a:gdLst/>
              <a:ahLst/>
              <a:cxnLst>
                <a:cxn ang="0">
                  <a:pos x="659" y="0"/>
                </a:cxn>
                <a:cxn ang="0">
                  <a:pos x="673" y="76"/>
                </a:cxn>
                <a:cxn ang="0">
                  <a:pos x="14" y="192"/>
                </a:cxn>
                <a:cxn ang="0">
                  <a:pos x="0" y="116"/>
                </a:cxn>
                <a:cxn ang="0">
                  <a:pos x="659" y="0"/>
                </a:cxn>
              </a:cxnLst>
              <a:rect l="0" t="0" r="r" b="b"/>
              <a:pathLst>
                <a:path w="673" h="192">
                  <a:moveTo>
                    <a:pt x="659" y="0"/>
                  </a:moveTo>
                  <a:lnTo>
                    <a:pt x="673" y="76"/>
                  </a:lnTo>
                  <a:lnTo>
                    <a:pt x="14" y="192"/>
                  </a:lnTo>
                  <a:lnTo>
                    <a:pt x="0" y="116"/>
                  </a:lnTo>
                  <a:lnTo>
                    <a:pt x="6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4" name="Freeform 107"/>
            <p:cNvSpPr>
              <a:spLocks/>
            </p:cNvSpPr>
            <p:nvPr/>
          </p:nvSpPr>
          <p:spPr bwMode="ltGray">
            <a:xfrm>
              <a:off x="1867" y="424"/>
              <a:ext cx="673" cy="136"/>
            </a:xfrm>
            <a:custGeom>
              <a:avLst/>
              <a:gdLst/>
              <a:ahLst/>
              <a:cxnLst>
                <a:cxn ang="0">
                  <a:pos x="666" y="0"/>
                </a:cxn>
                <a:cxn ang="0">
                  <a:pos x="673" y="78"/>
                </a:cxn>
                <a:cxn ang="0">
                  <a:pos x="6" y="136"/>
                </a:cxn>
                <a:cxn ang="0">
                  <a:pos x="0" y="59"/>
                </a:cxn>
                <a:cxn ang="0">
                  <a:pos x="666" y="0"/>
                </a:cxn>
              </a:cxnLst>
              <a:rect l="0" t="0" r="r" b="b"/>
              <a:pathLst>
                <a:path w="673" h="136">
                  <a:moveTo>
                    <a:pt x="666" y="0"/>
                  </a:moveTo>
                  <a:lnTo>
                    <a:pt x="673" y="78"/>
                  </a:lnTo>
                  <a:lnTo>
                    <a:pt x="6" y="136"/>
                  </a:lnTo>
                  <a:lnTo>
                    <a:pt x="0" y="59"/>
                  </a:lnTo>
                  <a:lnTo>
                    <a:pt x="6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5" name="Rectangle 108"/>
            <p:cNvSpPr>
              <a:spLocks noChangeArrowheads="1"/>
            </p:cNvSpPr>
            <p:nvPr/>
          </p:nvSpPr>
          <p:spPr bwMode="ltGray">
            <a:xfrm>
              <a:off x="1875" y="593"/>
              <a:ext cx="669" cy="77"/>
            </a:xfrm>
            <a:prstGeom prst="rect">
              <a:avLst/>
            </a:prstGeom>
            <a:grpFill/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6" name="Freeform 109"/>
            <p:cNvSpPr>
              <a:spLocks/>
            </p:cNvSpPr>
            <p:nvPr/>
          </p:nvSpPr>
          <p:spPr bwMode="ltGray">
            <a:xfrm>
              <a:off x="1867" y="703"/>
              <a:ext cx="673" cy="13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673" y="59"/>
                </a:cxn>
                <a:cxn ang="0">
                  <a:pos x="667" y="135"/>
                </a:cxn>
                <a:cxn ang="0">
                  <a:pos x="0" y="76"/>
                </a:cxn>
                <a:cxn ang="0">
                  <a:pos x="7" y="0"/>
                </a:cxn>
              </a:cxnLst>
              <a:rect l="0" t="0" r="r" b="b"/>
              <a:pathLst>
                <a:path w="673" h="135">
                  <a:moveTo>
                    <a:pt x="7" y="0"/>
                  </a:moveTo>
                  <a:lnTo>
                    <a:pt x="673" y="59"/>
                  </a:lnTo>
                  <a:lnTo>
                    <a:pt x="667" y="135"/>
                  </a:lnTo>
                  <a:lnTo>
                    <a:pt x="0" y="76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7" name="Freeform 110"/>
            <p:cNvSpPr>
              <a:spLocks/>
            </p:cNvSpPr>
            <p:nvPr/>
          </p:nvSpPr>
          <p:spPr bwMode="ltGray">
            <a:xfrm>
              <a:off x="1849" y="813"/>
              <a:ext cx="674" cy="19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674" y="116"/>
                </a:cxn>
                <a:cxn ang="0">
                  <a:pos x="660" y="192"/>
                </a:cxn>
                <a:cxn ang="0">
                  <a:pos x="0" y="75"/>
                </a:cxn>
                <a:cxn ang="0">
                  <a:pos x="14" y="0"/>
                </a:cxn>
              </a:cxnLst>
              <a:rect l="0" t="0" r="r" b="b"/>
              <a:pathLst>
                <a:path w="674" h="192">
                  <a:moveTo>
                    <a:pt x="14" y="0"/>
                  </a:moveTo>
                  <a:lnTo>
                    <a:pt x="674" y="116"/>
                  </a:lnTo>
                  <a:lnTo>
                    <a:pt x="660" y="192"/>
                  </a:lnTo>
                  <a:lnTo>
                    <a:pt x="0" y="75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8" name="Freeform 111"/>
            <p:cNvSpPr>
              <a:spLocks/>
            </p:cNvSpPr>
            <p:nvPr/>
          </p:nvSpPr>
          <p:spPr bwMode="ltGray">
            <a:xfrm>
              <a:off x="1822" y="921"/>
              <a:ext cx="667" cy="247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667" y="173"/>
                </a:cxn>
                <a:cxn ang="0">
                  <a:pos x="647" y="247"/>
                </a:cxn>
                <a:cxn ang="0">
                  <a:pos x="0" y="74"/>
                </a:cxn>
                <a:cxn ang="0">
                  <a:pos x="20" y="0"/>
                </a:cxn>
              </a:cxnLst>
              <a:rect l="0" t="0" r="r" b="b"/>
              <a:pathLst>
                <a:path w="667" h="247">
                  <a:moveTo>
                    <a:pt x="20" y="0"/>
                  </a:moveTo>
                  <a:lnTo>
                    <a:pt x="667" y="173"/>
                  </a:lnTo>
                  <a:lnTo>
                    <a:pt x="647" y="247"/>
                  </a:lnTo>
                  <a:lnTo>
                    <a:pt x="0" y="74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9" name="Freeform 112"/>
            <p:cNvSpPr>
              <a:spLocks/>
            </p:cNvSpPr>
            <p:nvPr/>
          </p:nvSpPr>
          <p:spPr bwMode="ltGray">
            <a:xfrm>
              <a:off x="1787" y="1027"/>
              <a:ext cx="655" cy="301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655" y="229"/>
                </a:cxn>
                <a:cxn ang="0">
                  <a:pos x="629" y="301"/>
                </a:cxn>
                <a:cxn ang="0">
                  <a:pos x="0" y="72"/>
                </a:cxn>
                <a:cxn ang="0">
                  <a:pos x="26" y="0"/>
                </a:cxn>
              </a:cxnLst>
              <a:rect l="0" t="0" r="r" b="b"/>
              <a:pathLst>
                <a:path w="655" h="301">
                  <a:moveTo>
                    <a:pt x="26" y="0"/>
                  </a:moveTo>
                  <a:lnTo>
                    <a:pt x="655" y="229"/>
                  </a:lnTo>
                  <a:lnTo>
                    <a:pt x="629" y="301"/>
                  </a:lnTo>
                  <a:lnTo>
                    <a:pt x="0" y="72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0" name="Freeform 113"/>
            <p:cNvSpPr>
              <a:spLocks/>
            </p:cNvSpPr>
            <p:nvPr/>
          </p:nvSpPr>
          <p:spPr bwMode="ltGray">
            <a:xfrm>
              <a:off x="1742" y="1130"/>
              <a:ext cx="639" cy="353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639" y="283"/>
                </a:cxn>
                <a:cxn ang="0">
                  <a:pos x="606" y="353"/>
                </a:cxn>
                <a:cxn ang="0">
                  <a:pos x="0" y="70"/>
                </a:cxn>
                <a:cxn ang="0">
                  <a:pos x="32" y="0"/>
                </a:cxn>
              </a:cxnLst>
              <a:rect l="0" t="0" r="r" b="b"/>
              <a:pathLst>
                <a:path w="639" h="353">
                  <a:moveTo>
                    <a:pt x="32" y="0"/>
                  </a:moveTo>
                  <a:lnTo>
                    <a:pt x="639" y="283"/>
                  </a:lnTo>
                  <a:lnTo>
                    <a:pt x="606" y="353"/>
                  </a:lnTo>
                  <a:lnTo>
                    <a:pt x="0" y="7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1" name="Freeform 114"/>
            <p:cNvSpPr>
              <a:spLocks/>
            </p:cNvSpPr>
            <p:nvPr/>
          </p:nvSpPr>
          <p:spPr bwMode="ltGray">
            <a:xfrm>
              <a:off x="1689" y="1230"/>
              <a:ext cx="617" cy="400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617" y="334"/>
                </a:cxn>
                <a:cxn ang="0">
                  <a:pos x="579" y="400"/>
                </a:cxn>
                <a:cxn ang="0">
                  <a:pos x="0" y="66"/>
                </a:cxn>
                <a:cxn ang="0">
                  <a:pos x="37" y="0"/>
                </a:cxn>
              </a:cxnLst>
              <a:rect l="0" t="0" r="r" b="b"/>
              <a:pathLst>
                <a:path w="617" h="400">
                  <a:moveTo>
                    <a:pt x="37" y="0"/>
                  </a:moveTo>
                  <a:lnTo>
                    <a:pt x="617" y="334"/>
                  </a:lnTo>
                  <a:lnTo>
                    <a:pt x="579" y="400"/>
                  </a:lnTo>
                  <a:lnTo>
                    <a:pt x="0" y="66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2" name="Freeform 115"/>
            <p:cNvSpPr>
              <a:spLocks/>
            </p:cNvSpPr>
            <p:nvPr/>
          </p:nvSpPr>
          <p:spPr bwMode="ltGray">
            <a:xfrm>
              <a:off x="1627" y="1325"/>
              <a:ext cx="592" cy="446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592" y="383"/>
                </a:cxn>
                <a:cxn ang="0">
                  <a:pos x="548" y="446"/>
                </a:cxn>
                <a:cxn ang="0">
                  <a:pos x="0" y="62"/>
                </a:cxn>
                <a:cxn ang="0">
                  <a:pos x="44" y="0"/>
                </a:cxn>
              </a:cxnLst>
              <a:rect l="0" t="0" r="r" b="b"/>
              <a:pathLst>
                <a:path w="592" h="446">
                  <a:moveTo>
                    <a:pt x="44" y="0"/>
                  </a:moveTo>
                  <a:lnTo>
                    <a:pt x="592" y="383"/>
                  </a:lnTo>
                  <a:lnTo>
                    <a:pt x="548" y="446"/>
                  </a:lnTo>
                  <a:lnTo>
                    <a:pt x="0" y="6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3" name="Freeform 116"/>
            <p:cNvSpPr>
              <a:spLocks/>
            </p:cNvSpPr>
            <p:nvPr/>
          </p:nvSpPr>
          <p:spPr bwMode="ltGray">
            <a:xfrm>
              <a:off x="1558" y="1414"/>
              <a:ext cx="562" cy="489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562" y="430"/>
                </a:cxn>
                <a:cxn ang="0">
                  <a:pos x="511" y="489"/>
                </a:cxn>
                <a:cxn ang="0">
                  <a:pos x="0" y="58"/>
                </a:cxn>
                <a:cxn ang="0">
                  <a:pos x="49" y="0"/>
                </a:cxn>
              </a:cxnLst>
              <a:rect l="0" t="0" r="r" b="b"/>
              <a:pathLst>
                <a:path w="562" h="489">
                  <a:moveTo>
                    <a:pt x="49" y="0"/>
                  </a:moveTo>
                  <a:lnTo>
                    <a:pt x="562" y="430"/>
                  </a:lnTo>
                  <a:lnTo>
                    <a:pt x="511" y="489"/>
                  </a:lnTo>
                  <a:lnTo>
                    <a:pt x="0" y="58"/>
                  </a:lnTo>
                  <a:lnTo>
                    <a:pt x="4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4" name="Freeform 117"/>
            <p:cNvSpPr>
              <a:spLocks/>
            </p:cNvSpPr>
            <p:nvPr/>
          </p:nvSpPr>
          <p:spPr bwMode="ltGray">
            <a:xfrm>
              <a:off x="1480" y="1498"/>
              <a:ext cx="529" cy="527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529" y="473"/>
                </a:cxn>
                <a:cxn ang="0">
                  <a:pos x="474" y="527"/>
                </a:cxn>
                <a:cxn ang="0">
                  <a:pos x="0" y="54"/>
                </a:cxn>
                <a:cxn ang="0">
                  <a:pos x="56" y="0"/>
                </a:cxn>
              </a:cxnLst>
              <a:rect l="0" t="0" r="r" b="b"/>
              <a:pathLst>
                <a:path w="529" h="527">
                  <a:moveTo>
                    <a:pt x="56" y="0"/>
                  </a:moveTo>
                  <a:lnTo>
                    <a:pt x="529" y="473"/>
                  </a:lnTo>
                  <a:lnTo>
                    <a:pt x="474" y="527"/>
                  </a:lnTo>
                  <a:lnTo>
                    <a:pt x="0" y="54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5" name="Freeform 118"/>
            <p:cNvSpPr>
              <a:spLocks/>
            </p:cNvSpPr>
            <p:nvPr/>
          </p:nvSpPr>
          <p:spPr bwMode="ltGray">
            <a:xfrm>
              <a:off x="1397" y="1574"/>
              <a:ext cx="490" cy="562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490" y="513"/>
                </a:cxn>
                <a:cxn ang="0">
                  <a:pos x="430" y="562"/>
                </a:cxn>
                <a:cxn ang="0">
                  <a:pos x="0" y="51"/>
                </a:cxn>
                <a:cxn ang="0">
                  <a:pos x="59" y="0"/>
                </a:cxn>
              </a:cxnLst>
              <a:rect l="0" t="0" r="r" b="b"/>
              <a:pathLst>
                <a:path w="490" h="562">
                  <a:moveTo>
                    <a:pt x="59" y="0"/>
                  </a:moveTo>
                  <a:lnTo>
                    <a:pt x="490" y="513"/>
                  </a:lnTo>
                  <a:lnTo>
                    <a:pt x="430" y="562"/>
                  </a:lnTo>
                  <a:lnTo>
                    <a:pt x="0" y="51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6" name="Freeform 119"/>
            <p:cNvSpPr>
              <a:spLocks/>
            </p:cNvSpPr>
            <p:nvPr/>
          </p:nvSpPr>
          <p:spPr bwMode="ltGray">
            <a:xfrm>
              <a:off x="1308" y="1644"/>
              <a:ext cx="446" cy="593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446" y="548"/>
                </a:cxn>
                <a:cxn ang="0">
                  <a:pos x="384" y="593"/>
                </a:cxn>
                <a:cxn ang="0">
                  <a:pos x="0" y="45"/>
                </a:cxn>
                <a:cxn ang="0">
                  <a:pos x="64" y="0"/>
                </a:cxn>
              </a:cxnLst>
              <a:rect l="0" t="0" r="r" b="b"/>
              <a:pathLst>
                <a:path w="446" h="593">
                  <a:moveTo>
                    <a:pt x="64" y="0"/>
                  </a:moveTo>
                  <a:lnTo>
                    <a:pt x="446" y="548"/>
                  </a:lnTo>
                  <a:lnTo>
                    <a:pt x="384" y="593"/>
                  </a:lnTo>
                  <a:lnTo>
                    <a:pt x="0" y="45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7" name="Freeform 120"/>
            <p:cNvSpPr>
              <a:spLocks/>
            </p:cNvSpPr>
            <p:nvPr/>
          </p:nvSpPr>
          <p:spPr bwMode="ltGray">
            <a:xfrm>
              <a:off x="1214" y="1707"/>
              <a:ext cx="401" cy="618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401" y="579"/>
                </a:cxn>
                <a:cxn ang="0">
                  <a:pos x="334" y="618"/>
                </a:cxn>
                <a:cxn ang="0">
                  <a:pos x="0" y="38"/>
                </a:cxn>
                <a:cxn ang="0">
                  <a:pos x="66" y="0"/>
                </a:cxn>
              </a:cxnLst>
              <a:rect l="0" t="0" r="r" b="b"/>
              <a:pathLst>
                <a:path w="401" h="618">
                  <a:moveTo>
                    <a:pt x="66" y="0"/>
                  </a:moveTo>
                  <a:lnTo>
                    <a:pt x="401" y="579"/>
                  </a:lnTo>
                  <a:lnTo>
                    <a:pt x="334" y="618"/>
                  </a:lnTo>
                  <a:lnTo>
                    <a:pt x="0" y="38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8" name="Freeform 121"/>
            <p:cNvSpPr>
              <a:spLocks/>
            </p:cNvSpPr>
            <p:nvPr/>
          </p:nvSpPr>
          <p:spPr bwMode="ltGray">
            <a:xfrm>
              <a:off x="1115" y="1760"/>
              <a:ext cx="353" cy="640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353" y="607"/>
                </a:cxn>
                <a:cxn ang="0">
                  <a:pos x="282" y="640"/>
                </a:cxn>
                <a:cxn ang="0">
                  <a:pos x="0" y="33"/>
                </a:cxn>
                <a:cxn ang="0">
                  <a:pos x="69" y="0"/>
                </a:cxn>
              </a:cxnLst>
              <a:rect l="0" t="0" r="r" b="b"/>
              <a:pathLst>
                <a:path w="353" h="640">
                  <a:moveTo>
                    <a:pt x="69" y="0"/>
                  </a:moveTo>
                  <a:lnTo>
                    <a:pt x="353" y="607"/>
                  </a:lnTo>
                  <a:lnTo>
                    <a:pt x="282" y="640"/>
                  </a:lnTo>
                  <a:lnTo>
                    <a:pt x="0" y="33"/>
                  </a:lnTo>
                  <a:lnTo>
                    <a:pt x="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9" name="Freeform 122"/>
            <p:cNvSpPr>
              <a:spLocks/>
            </p:cNvSpPr>
            <p:nvPr/>
          </p:nvSpPr>
          <p:spPr bwMode="ltGray">
            <a:xfrm>
              <a:off x="1012" y="1806"/>
              <a:ext cx="301" cy="656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301" y="629"/>
                </a:cxn>
                <a:cxn ang="0">
                  <a:pos x="228" y="656"/>
                </a:cxn>
                <a:cxn ang="0">
                  <a:pos x="0" y="27"/>
                </a:cxn>
                <a:cxn ang="0">
                  <a:pos x="72" y="0"/>
                </a:cxn>
              </a:cxnLst>
              <a:rect l="0" t="0" r="r" b="b"/>
              <a:pathLst>
                <a:path w="301" h="656">
                  <a:moveTo>
                    <a:pt x="72" y="0"/>
                  </a:moveTo>
                  <a:lnTo>
                    <a:pt x="301" y="629"/>
                  </a:lnTo>
                  <a:lnTo>
                    <a:pt x="228" y="656"/>
                  </a:lnTo>
                  <a:lnTo>
                    <a:pt x="0" y="27"/>
                  </a:lnTo>
                  <a:lnTo>
                    <a:pt x="7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0" name="Freeform 123"/>
            <p:cNvSpPr>
              <a:spLocks/>
            </p:cNvSpPr>
            <p:nvPr/>
          </p:nvSpPr>
          <p:spPr bwMode="ltGray">
            <a:xfrm>
              <a:off x="906" y="1844"/>
              <a:ext cx="248" cy="666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248" y="646"/>
                </a:cxn>
                <a:cxn ang="0">
                  <a:pos x="173" y="666"/>
                </a:cxn>
                <a:cxn ang="0">
                  <a:pos x="0" y="18"/>
                </a:cxn>
                <a:cxn ang="0">
                  <a:pos x="74" y="0"/>
                </a:cxn>
              </a:cxnLst>
              <a:rect l="0" t="0" r="r" b="b"/>
              <a:pathLst>
                <a:path w="248" h="666">
                  <a:moveTo>
                    <a:pt x="74" y="0"/>
                  </a:moveTo>
                  <a:lnTo>
                    <a:pt x="248" y="646"/>
                  </a:lnTo>
                  <a:lnTo>
                    <a:pt x="173" y="666"/>
                  </a:lnTo>
                  <a:lnTo>
                    <a:pt x="0" y="18"/>
                  </a:lnTo>
                  <a:lnTo>
                    <a:pt x="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1" name="Freeform 124"/>
            <p:cNvSpPr>
              <a:spLocks/>
            </p:cNvSpPr>
            <p:nvPr/>
          </p:nvSpPr>
          <p:spPr bwMode="ltGray">
            <a:xfrm>
              <a:off x="798" y="1870"/>
              <a:ext cx="192" cy="673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192" y="660"/>
                </a:cxn>
                <a:cxn ang="0">
                  <a:pos x="116" y="673"/>
                </a:cxn>
                <a:cxn ang="0">
                  <a:pos x="0" y="13"/>
                </a:cxn>
                <a:cxn ang="0">
                  <a:pos x="76" y="0"/>
                </a:cxn>
              </a:cxnLst>
              <a:rect l="0" t="0" r="r" b="b"/>
              <a:pathLst>
                <a:path w="192" h="673">
                  <a:moveTo>
                    <a:pt x="76" y="0"/>
                  </a:moveTo>
                  <a:lnTo>
                    <a:pt x="192" y="660"/>
                  </a:lnTo>
                  <a:lnTo>
                    <a:pt x="116" y="673"/>
                  </a:lnTo>
                  <a:lnTo>
                    <a:pt x="0" y="13"/>
                  </a:lnTo>
                  <a:lnTo>
                    <a:pt x="7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2" name="Freeform 125"/>
            <p:cNvSpPr>
              <a:spLocks/>
            </p:cNvSpPr>
            <p:nvPr/>
          </p:nvSpPr>
          <p:spPr bwMode="ltGray">
            <a:xfrm>
              <a:off x="688" y="1888"/>
              <a:ext cx="136" cy="673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36" y="667"/>
                </a:cxn>
                <a:cxn ang="0">
                  <a:pos x="58" y="673"/>
                </a:cxn>
                <a:cxn ang="0">
                  <a:pos x="0" y="7"/>
                </a:cxn>
                <a:cxn ang="0">
                  <a:pos x="77" y="0"/>
                </a:cxn>
              </a:cxnLst>
              <a:rect l="0" t="0" r="r" b="b"/>
              <a:pathLst>
                <a:path w="136" h="673">
                  <a:moveTo>
                    <a:pt x="77" y="0"/>
                  </a:moveTo>
                  <a:lnTo>
                    <a:pt x="136" y="667"/>
                  </a:lnTo>
                  <a:lnTo>
                    <a:pt x="58" y="673"/>
                  </a:lnTo>
                  <a:lnTo>
                    <a:pt x="0" y="7"/>
                  </a:lnTo>
                  <a:lnTo>
                    <a:pt x="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3" name="Rectangle 126"/>
            <p:cNvSpPr>
              <a:spLocks noChangeArrowheads="1"/>
            </p:cNvSpPr>
            <p:nvPr/>
          </p:nvSpPr>
          <p:spPr bwMode="ltGray">
            <a:xfrm>
              <a:off x="578" y="1896"/>
              <a:ext cx="77" cy="670"/>
            </a:xfrm>
            <a:prstGeom prst="rect">
              <a:avLst/>
            </a:prstGeom>
            <a:grpFill/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4" name="Freeform 127"/>
            <p:cNvSpPr>
              <a:spLocks/>
            </p:cNvSpPr>
            <p:nvPr/>
          </p:nvSpPr>
          <p:spPr bwMode="ltGray">
            <a:xfrm>
              <a:off x="410" y="1889"/>
              <a:ext cx="135" cy="673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135" y="7"/>
                </a:cxn>
                <a:cxn ang="0">
                  <a:pos x="76" y="673"/>
                </a:cxn>
                <a:cxn ang="0">
                  <a:pos x="0" y="666"/>
                </a:cxn>
                <a:cxn ang="0">
                  <a:pos x="59" y="0"/>
                </a:cxn>
              </a:cxnLst>
              <a:rect l="0" t="0" r="r" b="b"/>
              <a:pathLst>
                <a:path w="135" h="673">
                  <a:moveTo>
                    <a:pt x="59" y="0"/>
                  </a:moveTo>
                  <a:lnTo>
                    <a:pt x="135" y="7"/>
                  </a:lnTo>
                  <a:lnTo>
                    <a:pt x="76" y="673"/>
                  </a:lnTo>
                  <a:lnTo>
                    <a:pt x="0" y="666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5" name="Freeform 128"/>
            <p:cNvSpPr>
              <a:spLocks/>
            </p:cNvSpPr>
            <p:nvPr/>
          </p:nvSpPr>
          <p:spPr bwMode="ltGray">
            <a:xfrm>
              <a:off x="243" y="1872"/>
              <a:ext cx="192" cy="672"/>
            </a:xfrm>
            <a:custGeom>
              <a:avLst/>
              <a:gdLst/>
              <a:ahLst/>
              <a:cxnLst>
                <a:cxn ang="0">
                  <a:pos x="117" y="0"/>
                </a:cxn>
                <a:cxn ang="0">
                  <a:pos x="192" y="13"/>
                </a:cxn>
                <a:cxn ang="0">
                  <a:pos x="76" y="672"/>
                </a:cxn>
                <a:cxn ang="0">
                  <a:pos x="0" y="659"/>
                </a:cxn>
                <a:cxn ang="0">
                  <a:pos x="117" y="0"/>
                </a:cxn>
              </a:cxnLst>
              <a:rect l="0" t="0" r="r" b="b"/>
              <a:pathLst>
                <a:path w="192" h="672">
                  <a:moveTo>
                    <a:pt x="117" y="0"/>
                  </a:moveTo>
                  <a:lnTo>
                    <a:pt x="192" y="13"/>
                  </a:lnTo>
                  <a:lnTo>
                    <a:pt x="76" y="672"/>
                  </a:lnTo>
                  <a:lnTo>
                    <a:pt x="0" y="659"/>
                  </a:lnTo>
                  <a:lnTo>
                    <a:pt x="11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6" name="Freeform 129"/>
            <p:cNvSpPr>
              <a:spLocks/>
            </p:cNvSpPr>
            <p:nvPr/>
          </p:nvSpPr>
          <p:spPr bwMode="ltGray">
            <a:xfrm>
              <a:off x="80" y="1845"/>
              <a:ext cx="247" cy="666"/>
            </a:xfrm>
            <a:custGeom>
              <a:avLst/>
              <a:gdLst/>
              <a:ahLst/>
              <a:cxnLst>
                <a:cxn ang="0">
                  <a:pos x="172" y="0"/>
                </a:cxn>
                <a:cxn ang="0">
                  <a:pos x="247" y="20"/>
                </a:cxn>
                <a:cxn ang="0">
                  <a:pos x="74" y="666"/>
                </a:cxn>
                <a:cxn ang="0">
                  <a:pos x="0" y="646"/>
                </a:cxn>
                <a:cxn ang="0">
                  <a:pos x="172" y="0"/>
                </a:cxn>
              </a:cxnLst>
              <a:rect l="0" t="0" r="r" b="b"/>
              <a:pathLst>
                <a:path w="247" h="666">
                  <a:moveTo>
                    <a:pt x="172" y="0"/>
                  </a:moveTo>
                  <a:lnTo>
                    <a:pt x="247" y="20"/>
                  </a:lnTo>
                  <a:lnTo>
                    <a:pt x="74" y="666"/>
                  </a:lnTo>
                  <a:lnTo>
                    <a:pt x="0" y="646"/>
                  </a:lnTo>
                  <a:lnTo>
                    <a:pt x="17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7" name="Freeform 130"/>
            <p:cNvSpPr>
              <a:spLocks/>
            </p:cNvSpPr>
            <p:nvPr/>
          </p:nvSpPr>
          <p:spPr bwMode="ltGray">
            <a:xfrm>
              <a:off x="-80" y="1808"/>
              <a:ext cx="301" cy="656"/>
            </a:xfrm>
            <a:custGeom>
              <a:avLst/>
              <a:gdLst/>
              <a:ahLst/>
              <a:cxnLst>
                <a:cxn ang="0">
                  <a:pos x="229" y="0"/>
                </a:cxn>
                <a:cxn ang="0">
                  <a:pos x="301" y="27"/>
                </a:cxn>
                <a:cxn ang="0">
                  <a:pos x="72" y="656"/>
                </a:cxn>
                <a:cxn ang="0">
                  <a:pos x="0" y="629"/>
                </a:cxn>
                <a:cxn ang="0">
                  <a:pos x="229" y="0"/>
                </a:cxn>
              </a:cxnLst>
              <a:rect l="0" t="0" r="r" b="b"/>
              <a:pathLst>
                <a:path w="301" h="656">
                  <a:moveTo>
                    <a:pt x="229" y="0"/>
                  </a:moveTo>
                  <a:lnTo>
                    <a:pt x="301" y="27"/>
                  </a:lnTo>
                  <a:lnTo>
                    <a:pt x="72" y="656"/>
                  </a:lnTo>
                  <a:lnTo>
                    <a:pt x="0" y="629"/>
                  </a:lnTo>
                  <a:lnTo>
                    <a:pt x="2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8" name="Freeform 131"/>
            <p:cNvSpPr>
              <a:spLocks/>
            </p:cNvSpPr>
            <p:nvPr/>
          </p:nvSpPr>
          <p:spPr bwMode="ltGray">
            <a:xfrm>
              <a:off x="-42" y="1764"/>
              <a:ext cx="160" cy="377"/>
            </a:xfrm>
            <a:custGeom>
              <a:avLst/>
              <a:gdLst>
                <a:gd name="connsiteX0" fmla="*/ 283 w 353"/>
                <a:gd name="connsiteY0" fmla="*/ 0 h 639"/>
                <a:gd name="connsiteX1" fmla="*/ 353 w 353"/>
                <a:gd name="connsiteY1" fmla="*/ 33 h 639"/>
                <a:gd name="connsiteX2" fmla="*/ 70 w 353"/>
                <a:gd name="connsiteY2" fmla="*/ 639 h 639"/>
                <a:gd name="connsiteX3" fmla="*/ 0 w 353"/>
                <a:gd name="connsiteY3" fmla="*/ 606 h 639"/>
                <a:gd name="connsiteX4" fmla="*/ 193 w 353"/>
                <a:gd name="connsiteY4" fmla="*/ 193 h 639"/>
                <a:gd name="connsiteX5" fmla="*/ 283 w 353"/>
                <a:gd name="connsiteY5" fmla="*/ 0 h 639"/>
                <a:gd name="connsiteX0" fmla="*/ 283 w 353"/>
                <a:gd name="connsiteY0" fmla="*/ 0 h 639"/>
                <a:gd name="connsiteX1" fmla="*/ 353 w 353"/>
                <a:gd name="connsiteY1" fmla="*/ 33 h 639"/>
                <a:gd name="connsiteX2" fmla="*/ 193 w 353"/>
                <a:gd name="connsiteY2" fmla="*/ 377 h 639"/>
                <a:gd name="connsiteX3" fmla="*/ 70 w 353"/>
                <a:gd name="connsiteY3" fmla="*/ 639 h 639"/>
                <a:gd name="connsiteX4" fmla="*/ 0 w 353"/>
                <a:gd name="connsiteY4" fmla="*/ 606 h 639"/>
                <a:gd name="connsiteX5" fmla="*/ 193 w 353"/>
                <a:gd name="connsiteY5" fmla="*/ 193 h 639"/>
                <a:gd name="connsiteX6" fmla="*/ 283 w 353"/>
                <a:gd name="connsiteY6" fmla="*/ 0 h 639"/>
                <a:gd name="connsiteX0" fmla="*/ 283 w 353"/>
                <a:gd name="connsiteY0" fmla="*/ 0 h 606"/>
                <a:gd name="connsiteX1" fmla="*/ 353 w 353"/>
                <a:gd name="connsiteY1" fmla="*/ 33 h 606"/>
                <a:gd name="connsiteX2" fmla="*/ 193 w 353"/>
                <a:gd name="connsiteY2" fmla="*/ 377 h 606"/>
                <a:gd name="connsiteX3" fmla="*/ 0 w 353"/>
                <a:gd name="connsiteY3" fmla="*/ 606 h 606"/>
                <a:gd name="connsiteX4" fmla="*/ 193 w 353"/>
                <a:gd name="connsiteY4" fmla="*/ 193 h 606"/>
                <a:gd name="connsiteX5" fmla="*/ 283 w 353"/>
                <a:gd name="connsiteY5" fmla="*/ 0 h 606"/>
                <a:gd name="connsiteX0" fmla="*/ 90 w 160"/>
                <a:gd name="connsiteY0" fmla="*/ 0 h 377"/>
                <a:gd name="connsiteX1" fmla="*/ 160 w 160"/>
                <a:gd name="connsiteY1" fmla="*/ 33 h 377"/>
                <a:gd name="connsiteX2" fmla="*/ 0 w 160"/>
                <a:gd name="connsiteY2" fmla="*/ 377 h 377"/>
                <a:gd name="connsiteX3" fmla="*/ 0 w 160"/>
                <a:gd name="connsiteY3" fmla="*/ 193 h 377"/>
                <a:gd name="connsiteX4" fmla="*/ 90 w 160"/>
                <a:gd name="connsiteY4" fmla="*/ 0 h 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" h="377">
                  <a:moveTo>
                    <a:pt x="90" y="0"/>
                  </a:moveTo>
                  <a:lnTo>
                    <a:pt x="160" y="33"/>
                  </a:lnTo>
                  <a:cubicBezTo>
                    <a:pt x="107" y="148"/>
                    <a:pt x="53" y="262"/>
                    <a:pt x="0" y="377"/>
                  </a:cubicBezTo>
                  <a:lnTo>
                    <a:pt x="0" y="193"/>
                  </a:lnTo>
                  <a:cubicBezTo>
                    <a:pt x="30" y="129"/>
                    <a:pt x="60" y="64"/>
                    <a:pt x="9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9" name="Freeform 132"/>
            <p:cNvSpPr>
              <a:spLocks/>
            </p:cNvSpPr>
            <p:nvPr/>
          </p:nvSpPr>
          <p:spPr bwMode="ltGray">
            <a:xfrm>
              <a:off x="-42" y="1714"/>
              <a:ext cx="60" cy="136"/>
            </a:xfrm>
            <a:custGeom>
              <a:avLst/>
              <a:gdLst>
                <a:gd name="connsiteX0" fmla="*/ 334 w 400"/>
                <a:gd name="connsiteY0" fmla="*/ 96 h 714"/>
                <a:gd name="connsiteX1" fmla="*/ 400 w 400"/>
                <a:gd name="connsiteY1" fmla="*/ 135 h 714"/>
                <a:gd name="connsiteX2" fmla="*/ 66 w 400"/>
                <a:gd name="connsiteY2" fmla="*/ 714 h 714"/>
                <a:gd name="connsiteX3" fmla="*/ 0 w 400"/>
                <a:gd name="connsiteY3" fmla="*/ 676 h 714"/>
                <a:gd name="connsiteX4" fmla="*/ 334 w 400"/>
                <a:gd name="connsiteY4" fmla="*/ 96 h 714"/>
                <a:gd name="connsiteX5" fmla="*/ 341 w 400"/>
                <a:gd name="connsiteY5" fmla="*/ 100 h 714"/>
                <a:gd name="connsiteX0" fmla="*/ 334 w 400"/>
                <a:gd name="connsiteY0" fmla="*/ 96 h 714"/>
                <a:gd name="connsiteX1" fmla="*/ 400 w 400"/>
                <a:gd name="connsiteY1" fmla="*/ 135 h 714"/>
                <a:gd name="connsiteX2" fmla="*/ 340 w 400"/>
                <a:gd name="connsiteY2" fmla="*/ 236 h 714"/>
                <a:gd name="connsiteX3" fmla="*/ 66 w 400"/>
                <a:gd name="connsiteY3" fmla="*/ 714 h 714"/>
                <a:gd name="connsiteX4" fmla="*/ 0 w 400"/>
                <a:gd name="connsiteY4" fmla="*/ 676 h 714"/>
                <a:gd name="connsiteX5" fmla="*/ 334 w 400"/>
                <a:gd name="connsiteY5" fmla="*/ 96 h 714"/>
                <a:gd name="connsiteX6" fmla="*/ 341 w 400"/>
                <a:gd name="connsiteY6" fmla="*/ 100 h 714"/>
                <a:gd name="connsiteX7" fmla="*/ 334 w 400"/>
                <a:gd name="connsiteY7" fmla="*/ 96 h 714"/>
                <a:gd name="connsiteX0" fmla="*/ 341 w 400"/>
                <a:gd name="connsiteY0" fmla="*/ 100 h 714"/>
                <a:gd name="connsiteX1" fmla="*/ 400 w 400"/>
                <a:gd name="connsiteY1" fmla="*/ 135 h 714"/>
                <a:gd name="connsiteX2" fmla="*/ 340 w 400"/>
                <a:gd name="connsiteY2" fmla="*/ 236 h 714"/>
                <a:gd name="connsiteX3" fmla="*/ 66 w 400"/>
                <a:gd name="connsiteY3" fmla="*/ 714 h 714"/>
                <a:gd name="connsiteX4" fmla="*/ 0 w 400"/>
                <a:gd name="connsiteY4" fmla="*/ 676 h 714"/>
                <a:gd name="connsiteX5" fmla="*/ 334 w 400"/>
                <a:gd name="connsiteY5" fmla="*/ 96 h 714"/>
                <a:gd name="connsiteX6" fmla="*/ 341 w 400"/>
                <a:gd name="connsiteY6" fmla="*/ 100 h 714"/>
                <a:gd name="connsiteX0" fmla="*/ 341 w 400"/>
                <a:gd name="connsiteY0" fmla="*/ 0 h 614"/>
                <a:gd name="connsiteX1" fmla="*/ 400 w 400"/>
                <a:gd name="connsiteY1" fmla="*/ 35 h 614"/>
                <a:gd name="connsiteX2" fmla="*/ 340 w 400"/>
                <a:gd name="connsiteY2" fmla="*/ 136 h 614"/>
                <a:gd name="connsiteX3" fmla="*/ 66 w 400"/>
                <a:gd name="connsiteY3" fmla="*/ 614 h 614"/>
                <a:gd name="connsiteX4" fmla="*/ 0 w 400"/>
                <a:gd name="connsiteY4" fmla="*/ 576 h 614"/>
                <a:gd name="connsiteX5" fmla="*/ 341 w 400"/>
                <a:gd name="connsiteY5" fmla="*/ 0 h 614"/>
                <a:gd name="connsiteX0" fmla="*/ 341 w 400"/>
                <a:gd name="connsiteY0" fmla="*/ 0 h 614"/>
                <a:gd name="connsiteX1" fmla="*/ 400 w 400"/>
                <a:gd name="connsiteY1" fmla="*/ 35 h 614"/>
                <a:gd name="connsiteX2" fmla="*/ 340 w 400"/>
                <a:gd name="connsiteY2" fmla="*/ 136 h 614"/>
                <a:gd name="connsiteX3" fmla="*/ 66 w 400"/>
                <a:gd name="connsiteY3" fmla="*/ 614 h 614"/>
                <a:gd name="connsiteX4" fmla="*/ 0 w 400"/>
                <a:gd name="connsiteY4" fmla="*/ 576 h 614"/>
                <a:gd name="connsiteX5" fmla="*/ 341 w 400"/>
                <a:gd name="connsiteY5" fmla="*/ 0 h 614"/>
                <a:gd name="connsiteX0" fmla="*/ 275 w 334"/>
                <a:gd name="connsiteY0" fmla="*/ 0 h 614"/>
                <a:gd name="connsiteX1" fmla="*/ 334 w 334"/>
                <a:gd name="connsiteY1" fmla="*/ 35 h 614"/>
                <a:gd name="connsiteX2" fmla="*/ 274 w 334"/>
                <a:gd name="connsiteY2" fmla="*/ 136 h 614"/>
                <a:gd name="connsiteX3" fmla="*/ 0 w 334"/>
                <a:gd name="connsiteY3" fmla="*/ 614 h 614"/>
                <a:gd name="connsiteX4" fmla="*/ 275 w 334"/>
                <a:gd name="connsiteY4" fmla="*/ 0 h 614"/>
                <a:gd name="connsiteX0" fmla="*/ 1 w 60"/>
                <a:gd name="connsiteY0" fmla="*/ 0 h 136"/>
                <a:gd name="connsiteX1" fmla="*/ 60 w 60"/>
                <a:gd name="connsiteY1" fmla="*/ 35 h 136"/>
                <a:gd name="connsiteX2" fmla="*/ 0 w 60"/>
                <a:gd name="connsiteY2" fmla="*/ 136 h 136"/>
                <a:gd name="connsiteX3" fmla="*/ 1 w 60"/>
                <a:gd name="connsiteY3" fmla="*/ 0 h 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" h="136">
                  <a:moveTo>
                    <a:pt x="1" y="0"/>
                  </a:moveTo>
                  <a:lnTo>
                    <a:pt x="60" y="35"/>
                  </a:lnTo>
                  <a:cubicBezTo>
                    <a:pt x="40" y="69"/>
                    <a:pt x="20" y="102"/>
                    <a:pt x="0" y="136"/>
                  </a:cubicBezTo>
                  <a:cubicBezTo>
                    <a:pt x="0" y="91"/>
                    <a:pt x="1" y="45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621536" y="0"/>
            <a:ext cx="9960864" cy="987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609600" y="1188720"/>
            <a:ext cx="10972800" cy="4907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7408" y="6364225"/>
            <a:ext cx="29138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D0921F5A-7CF7-45FF-9EB9-200CE3B66518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60064" y="6364225"/>
            <a:ext cx="708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65536" y="6364225"/>
            <a:ext cx="8168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075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 cap="none" spc="0">
          <a:ln w="18415" cmpd="sng">
            <a:noFill/>
            <a:prstDash val="solid"/>
          </a:ln>
          <a:solidFill>
            <a:srgbClr val="FFFFFF"/>
          </a:solidFill>
          <a:effectLst>
            <a:outerShdw blurRad="63500" dir="36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2">
            <a:lumMod val="60000"/>
            <a:lumOff val="40000"/>
          </a:schemeClr>
        </a:buClr>
        <a:buSzPct val="80000"/>
        <a:buFont typeface="Wingdings 2" pitchFamily="18" charset="2"/>
        <a:buChar char="¤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3">
            <a:lumMod val="60000"/>
            <a:lumOff val="40000"/>
          </a:schemeClr>
        </a:buClr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4">
            <a:lumMod val="60000"/>
            <a:lumOff val="40000"/>
          </a:schemeClr>
        </a:buClr>
        <a:buFont typeface="Wingdings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5">
            <a:lumMod val="60000"/>
            <a:lumOff val="40000"/>
          </a:schemeClr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>
            <a:lumMod val="60000"/>
            <a:lumOff val="40000"/>
          </a:schemeClr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A7AC1D-BB79-BE48-C462-171C735D9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1914"/>
            <a:ext cx="12192000" cy="2096086"/>
          </a:xfrm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ko-KR" altLang="en-US" dirty="0">
                <a:latin typeface="+mj-ea"/>
              </a:rPr>
              <a:t> </a:t>
            </a:r>
            <a:br>
              <a:rPr lang="en-US" altLang="ko-KR" dirty="0">
                <a:latin typeface="+mj-ea"/>
              </a:rPr>
            </a:br>
            <a:r>
              <a:rPr lang="en-US" altLang="ko-KR" b="0" dirty="0">
                <a:solidFill>
                  <a:schemeClr val="tx1"/>
                </a:solidFill>
                <a:latin typeface="+mj-ea"/>
              </a:rPr>
              <a:t>2025 </a:t>
            </a:r>
            <a:r>
              <a:rPr lang="ko-KR" altLang="en-US" b="0" dirty="0" err="1">
                <a:solidFill>
                  <a:schemeClr val="tx1"/>
                </a:solidFill>
                <a:latin typeface="+mj-ea"/>
              </a:rPr>
              <a:t>영흥교회</a:t>
            </a:r>
            <a:r>
              <a:rPr lang="ko-KR" altLang="en-US" b="0" dirty="0">
                <a:solidFill>
                  <a:schemeClr val="tx1"/>
                </a:solidFill>
                <a:latin typeface="+mj-ea"/>
              </a:rPr>
              <a:t> </a:t>
            </a:r>
            <a:r>
              <a:rPr lang="ko-KR" altLang="en-US" b="0" dirty="0" err="1">
                <a:solidFill>
                  <a:schemeClr val="tx1"/>
                </a:solidFill>
                <a:latin typeface="+mj-ea"/>
              </a:rPr>
              <a:t>선교부</a:t>
            </a:r>
            <a:r>
              <a:rPr lang="ko-KR" altLang="en-US" b="0" dirty="0">
                <a:solidFill>
                  <a:schemeClr val="tx1"/>
                </a:solidFill>
                <a:latin typeface="+mj-ea"/>
              </a:rPr>
              <a:t>                   </a:t>
            </a:r>
            <a:r>
              <a:rPr lang="ko-KR" altLang="en-US" sz="3600" dirty="0">
                <a:solidFill>
                  <a:schemeClr val="tx1"/>
                </a:solidFill>
                <a:effectLst/>
                <a:latin typeface="+mj-ea"/>
              </a:rPr>
              <a:t>담임 목사 </a:t>
            </a:r>
            <a:r>
              <a:rPr lang="ko-KR" altLang="en-US" sz="3600" dirty="0" err="1">
                <a:solidFill>
                  <a:schemeClr val="tx1"/>
                </a:solidFill>
                <a:effectLst/>
                <a:latin typeface="+mj-ea"/>
              </a:rPr>
              <a:t>김성택</a:t>
            </a:r>
            <a:r>
              <a:rPr lang="ko-KR" altLang="en-US" sz="3600" dirty="0">
                <a:solidFill>
                  <a:schemeClr val="tx1"/>
                </a:solidFill>
                <a:effectLst/>
                <a:latin typeface="+mj-ea"/>
              </a:rPr>
              <a:t>  </a:t>
            </a:r>
            <a:br>
              <a:rPr lang="en-US" altLang="ko-KR" sz="3600" dirty="0">
                <a:solidFill>
                  <a:schemeClr val="tx1"/>
                </a:solidFill>
                <a:effectLst/>
                <a:latin typeface="+mj-ea"/>
              </a:rPr>
            </a:br>
            <a:r>
              <a:rPr lang="en-US" altLang="ko-KR" sz="3600" dirty="0">
                <a:solidFill>
                  <a:schemeClr val="tx1"/>
                </a:solidFill>
                <a:effectLst/>
                <a:latin typeface="+mj-ea"/>
              </a:rPr>
              <a:t>                                                            </a:t>
            </a:r>
            <a:r>
              <a:rPr lang="ko-KR" altLang="en-US" sz="3600" dirty="0">
                <a:solidFill>
                  <a:schemeClr val="tx1"/>
                </a:solidFill>
                <a:effectLst/>
                <a:latin typeface="+mj-ea"/>
              </a:rPr>
              <a:t>장로 </a:t>
            </a:r>
            <a:r>
              <a:rPr lang="ko-KR" altLang="en-US" sz="3600" dirty="0" err="1">
                <a:solidFill>
                  <a:schemeClr val="tx1"/>
                </a:solidFill>
                <a:effectLst/>
                <a:latin typeface="+mj-ea"/>
              </a:rPr>
              <a:t>이길호</a:t>
            </a:r>
            <a:r>
              <a:rPr lang="ko-KR" altLang="en-US" sz="3600" dirty="0">
                <a:solidFill>
                  <a:schemeClr val="tx1"/>
                </a:solidFill>
                <a:effectLst/>
                <a:latin typeface="+mj-ea"/>
              </a:rPr>
              <a:t>   </a:t>
            </a:r>
            <a:br>
              <a:rPr lang="en-US" altLang="ko-KR" sz="3600" dirty="0">
                <a:solidFill>
                  <a:schemeClr val="tx1"/>
                </a:solidFill>
                <a:effectLst/>
                <a:latin typeface="+mj-ea"/>
              </a:rPr>
            </a:br>
            <a:r>
              <a:rPr lang="en-US" altLang="ko-KR" sz="3600" dirty="0">
                <a:solidFill>
                  <a:schemeClr val="tx1"/>
                </a:solidFill>
                <a:effectLst/>
                <a:latin typeface="+mj-ea"/>
              </a:rPr>
              <a:t>                            </a:t>
            </a:r>
            <a:r>
              <a:rPr lang="ko-KR" altLang="en-US" sz="3600" dirty="0">
                <a:solidFill>
                  <a:schemeClr val="tx1"/>
                </a:solidFill>
                <a:effectLst/>
                <a:latin typeface="+mj-ea"/>
              </a:rPr>
              <a:t>부장</a:t>
            </a:r>
            <a:r>
              <a:rPr lang="en-US" altLang="ko-KR" sz="3600" dirty="0">
                <a:solidFill>
                  <a:schemeClr val="tx1"/>
                </a:solidFill>
                <a:effectLst/>
                <a:latin typeface="+mj-ea"/>
              </a:rPr>
              <a:t>: </a:t>
            </a:r>
            <a:r>
              <a:rPr lang="ko-KR" altLang="en-US" sz="3600" dirty="0">
                <a:solidFill>
                  <a:schemeClr val="tx1"/>
                </a:solidFill>
                <a:effectLst/>
                <a:latin typeface="+mj-ea"/>
              </a:rPr>
              <a:t>박희원 집사  회계</a:t>
            </a:r>
            <a:r>
              <a:rPr lang="en-US" altLang="ko-KR" sz="3600" dirty="0">
                <a:solidFill>
                  <a:schemeClr val="tx1"/>
                </a:solidFill>
                <a:effectLst/>
                <a:latin typeface="+mj-ea"/>
              </a:rPr>
              <a:t>:</a:t>
            </a:r>
            <a:r>
              <a:rPr lang="ko-KR" altLang="en-US" sz="3600" dirty="0">
                <a:solidFill>
                  <a:schemeClr val="tx1"/>
                </a:solidFill>
                <a:effectLst/>
                <a:latin typeface="+mj-ea"/>
              </a:rPr>
              <a:t> </a:t>
            </a:r>
            <a:r>
              <a:rPr lang="ko-KR" altLang="en-US" sz="3600" dirty="0" err="1">
                <a:solidFill>
                  <a:schemeClr val="tx1"/>
                </a:solidFill>
                <a:effectLst/>
                <a:latin typeface="+mj-ea"/>
              </a:rPr>
              <a:t>이강순집사</a:t>
            </a:r>
            <a:br>
              <a:rPr lang="en-US" altLang="ko-KR" sz="3600" dirty="0">
                <a:latin typeface="+mj-ea"/>
              </a:rPr>
            </a:br>
            <a:endParaRPr lang="ko-KR" altLang="en-US" sz="3600" dirty="0">
              <a:latin typeface="+mj-ea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312AB97-764C-ABBF-B861-436A846B6F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2968283" cy="1002031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B1248F31-2F3C-C33A-780B-42687C3167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1188" y="0"/>
            <a:ext cx="4740812" cy="1002031"/>
          </a:xfrm>
          <a:prstGeom prst="rect">
            <a:avLst/>
          </a:prstGeom>
        </p:spPr>
      </p:pic>
      <p:sp>
        <p:nvSpPr>
          <p:cNvPr id="11" name="제목 1">
            <a:extLst>
              <a:ext uri="{FF2B5EF4-FFF2-40B4-BE49-F238E27FC236}">
                <a16:creationId xmlns:a16="http://schemas.microsoft.com/office/drawing/2014/main" id="{75D9F9B5-6F70-3E19-6DAB-20E1CCA7DF8B}"/>
              </a:ext>
            </a:extLst>
          </p:cNvPr>
          <p:cNvSpPr txBox="1">
            <a:spLocks/>
          </p:cNvSpPr>
          <p:nvPr/>
        </p:nvSpPr>
        <p:spPr bwMode="black">
          <a:xfrm>
            <a:off x="0" y="1793632"/>
            <a:ext cx="12192000" cy="2968281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4000" b="1" kern="1200" cap="none" spc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o-KR" altLang="en-US" dirty="0"/>
              <a:t> </a:t>
            </a:r>
            <a:r>
              <a:rPr lang="en-US" altLang="ko-KR" sz="3200" b="0" dirty="0">
                <a:solidFill>
                  <a:schemeClr val="tx1"/>
                </a:solidFill>
                <a:latin typeface="+mj-ea"/>
              </a:rPr>
              <a:t>2025 </a:t>
            </a:r>
            <a:r>
              <a:rPr lang="ko-KR" altLang="en-US" sz="3200" b="0" dirty="0" err="1">
                <a:solidFill>
                  <a:schemeClr val="tx1"/>
                </a:solidFill>
                <a:latin typeface="+mj-ea"/>
              </a:rPr>
              <a:t>선교부</a:t>
            </a:r>
            <a:r>
              <a:rPr lang="ko-KR" altLang="en-US" sz="3200" b="0" dirty="0">
                <a:solidFill>
                  <a:schemeClr val="tx1"/>
                </a:solidFill>
                <a:latin typeface="+mj-ea"/>
              </a:rPr>
              <a:t> 표어  우리는 모두 선교사이다 </a:t>
            </a:r>
            <a:endParaRPr lang="en-US" altLang="ko-KR" sz="3200" b="0" dirty="0">
              <a:solidFill>
                <a:schemeClr val="tx1"/>
              </a:solidFill>
              <a:latin typeface="+mj-ea"/>
            </a:endParaRPr>
          </a:p>
          <a:p>
            <a:br>
              <a:rPr lang="en-US" altLang="ko-KR" sz="3200" b="0" dirty="0">
                <a:solidFill>
                  <a:schemeClr val="tx1"/>
                </a:solidFill>
                <a:latin typeface="+mj-ea"/>
              </a:rPr>
            </a:br>
            <a:r>
              <a:rPr lang="en-US" altLang="ko-KR" sz="3200" dirty="0">
                <a:solidFill>
                  <a:schemeClr val="tx1"/>
                </a:solidFill>
                <a:effectLst/>
                <a:latin typeface="+mj-ea"/>
              </a:rPr>
              <a:t>▶ </a:t>
            </a:r>
            <a:r>
              <a:rPr lang="ko-KR" altLang="en-US" sz="3200" dirty="0">
                <a:solidFill>
                  <a:schemeClr val="tx1"/>
                </a:solidFill>
                <a:effectLst/>
                <a:latin typeface="+mj-ea"/>
              </a:rPr>
              <a:t>하나님의 꿈과 하나님의 마음 </a:t>
            </a:r>
            <a:endParaRPr lang="en-US" altLang="ko-KR" sz="32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en-US" altLang="ko-KR" sz="3200" dirty="0">
                <a:solidFill>
                  <a:schemeClr val="tx1"/>
                </a:solidFill>
                <a:effectLst/>
                <a:latin typeface="+mj-ea"/>
              </a:rPr>
              <a:t>  (not my vision ,but his vision</a:t>
            </a:r>
            <a:r>
              <a:rPr lang="en-US" altLang="ko-KR" sz="3200" dirty="0">
                <a:solidFill>
                  <a:schemeClr val="tx1"/>
                </a:solidFill>
                <a:latin typeface="+mj-ea"/>
              </a:rPr>
              <a:t>)</a:t>
            </a:r>
            <a:endParaRPr lang="ko-KR" altLang="en-US" sz="3200" dirty="0">
              <a:solidFill>
                <a:schemeClr val="tx1"/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86090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A7AC1D-BB79-BE48-C462-171C735D9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083" y="1645920"/>
            <a:ext cx="11966916" cy="2335237"/>
          </a:xfrm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ko-KR" altLang="en-US" dirty="0"/>
              <a:t> </a:t>
            </a:r>
            <a:br>
              <a:rPr lang="en-US" altLang="ko-KR" dirty="0"/>
            </a:br>
            <a:br>
              <a:rPr lang="en-US" altLang="ko-KR" dirty="0"/>
            </a:br>
            <a:r>
              <a:rPr lang="ko-KR" altLang="en-US" sz="3600" dirty="0" err="1">
                <a:solidFill>
                  <a:schemeClr val="tx1"/>
                </a:solidFill>
                <a:effectLst/>
                <a:latin typeface="+mj-ea"/>
              </a:rPr>
              <a:t>선교부</a:t>
            </a:r>
            <a:r>
              <a:rPr lang="en-US" altLang="ko-KR" sz="3600" dirty="0">
                <a:solidFill>
                  <a:schemeClr val="tx1"/>
                </a:solidFill>
                <a:effectLst/>
                <a:latin typeface="+mj-ea"/>
              </a:rPr>
              <a:t>vision</a:t>
            </a:r>
            <a:r>
              <a:rPr lang="ko-KR" altLang="en-US" sz="3600" dirty="0">
                <a:solidFill>
                  <a:schemeClr val="tx1"/>
                </a:solidFill>
                <a:effectLst/>
                <a:latin typeface="+mj-ea"/>
              </a:rPr>
              <a:t>  </a:t>
            </a:r>
            <a:r>
              <a:rPr lang="en-US" altLang="ko-KR" sz="3600" dirty="0">
                <a:solidFill>
                  <a:schemeClr val="tx1"/>
                </a:solidFill>
                <a:effectLst/>
                <a:latin typeface="+mj-ea"/>
              </a:rPr>
              <a:t>: </a:t>
            </a:r>
            <a:r>
              <a:rPr lang="ko-KR" altLang="en-US" sz="3600" dirty="0">
                <a:solidFill>
                  <a:schemeClr val="tx1"/>
                </a:solidFill>
                <a:effectLst/>
                <a:latin typeface="+mj-ea"/>
              </a:rPr>
              <a:t>너희는 가서 </a:t>
            </a:r>
            <a:r>
              <a:rPr lang="ko-KR" altLang="en-US" sz="3600" dirty="0" err="1">
                <a:solidFill>
                  <a:schemeClr val="tx1"/>
                </a:solidFill>
                <a:effectLst/>
                <a:latin typeface="+mj-ea"/>
              </a:rPr>
              <a:t>모든민족을</a:t>
            </a:r>
            <a:r>
              <a:rPr lang="ko-KR" altLang="en-US" sz="3600" dirty="0">
                <a:solidFill>
                  <a:schemeClr val="tx1"/>
                </a:solidFill>
                <a:effectLst/>
                <a:latin typeface="+mj-ea"/>
              </a:rPr>
              <a:t> 제자로 삼아 아버지와 아들과 성령의 이름으로 세례를 베풀고 내가 너희에게 분부한 </a:t>
            </a:r>
            <a:r>
              <a:rPr lang="ko-KR" altLang="en-US" sz="3600" dirty="0" err="1">
                <a:solidFill>
                  <a:schemeClr val="tx1"/>
                </a:solidFill>
                <a:effectLst/>
                <a:latin typeface="+mj-ea"/>
              </a:rPr>
              <a:t>모든것을</a:t>
            </a:r>
            <a:r>
              <a:rPr lang="ko-KR" altLang="en-US" sz="3600" dirty="0">
                <a:solidFill>
                  <a:schemeClr val="tx1"/>
                </a:solidFill>
                <a:effectLst/>
                <a:latin typeface="+mj-ea"/>
              </a:rPr>
              <a:t> 가르쳐 지키게 하라  </a:t>
            </a:r>
            <a:r>
              <a:rPr lang="ko-KR" altLang="en-US" sz="3600" dirty="0" err="1">
                <a:solidFill>
                  <a:schemeClr val="tx1"/>
                </a:solidFill>
                <a:effectLst/>
                <a:latin typeface="+mj-ea"/>
              </a:rPr>
              <a:t>볼지어다</a:t>
            </a:r>
            <a:r>
              <a:rPr lang="ko-KR" altLang="en-US" sz="3600" dirty="0">
                <a:solidFill>
                  <a:schemeClr val="tx1"/>
                </a:solidFill>
                <a:effectLst/>
                <a:latin typeface="+mj-ea"/>
              </a:rPr>
              <a:t> 내가 </a:t>
            </a:r>
            <a:r>
              <a:rPr lang="ko-KR" altLang="en-US" sz="3600" dirty="0" err="1">
                <a:solidFill>
                  <a:schemeClr val="tx1"/>
                </a:solidFill>
                <a:effectLst/>
                <a:latin typeface="+mj-ea"/>
              </a:rPr>
              <a:t>세상끝날까지</a:t>
            </a:r>
            <a:r>
              <a:rPr lang="ko-KR" altLang="en-US" sz="3600" dirty="0">
                <a:solidFill>
                  <a:schemeClr val="tx1"/>
                </a:solidFill>
                <a:effectLst/>
                <a:latin typeface="+mj-ea"/>
              </a:rPr>
              <a:t> 너희와 항상 </a:t>
            </a:r>
            <a:r>
              <a:rPr lang="ko-KR" altLang="en-US" sz="3600" dirty="0" err="1">
                <a:solidFill>
                  <a:schemeClr val="tx1"/>
                </a:solidFill>
                <a:effectLst/>
                <a:latin typeface="+mj-ea"/>
              </a:rPr>
              <a:t>함께있으리라</a:t>
            </a:r>
            <a:r>
              <a:rPr lang="ko-KR" altLang="en-US" sz="3600" dirty="0">
                <a:solidFill>
                  <a:schemeClr val="tx1"/>
                </a:solidFill>
                <a:effectLst/>
                <a:latin typeface="+mj-ea"/>
              </a:rPr>
              <a:t>  </a:t>
            </a:r>
            <a:r>
              <a:rPr lang="ko-KR" altLang="en-US" sz="3600" dirty="0" err="1">
                <a:solidFill>
                  <a:schemeClr val="tx1"/>
                </a:solidFill>
                <a:effectLst/>
                <a:latin typeface="+mj-ea"/>
              </a:rPr>
              <a:t>하시니라</a:t>
            </a:r>
            <a:r>
              <a:rPr lang="ko-KR" altLang="en-US" sz="3600" dirty="0">
                <a:solidFill>
                  <a:schemeClr val="tx1"/>
                </a:solidFill>
                <a:effectLst/>
                <a:latin typeface="+mj-ea"/>
              </a:rPr>
              <a:t>  </a:t>
            </a:r>
            <a:r>
              <a:rPr lang="en-US" altLang="ko-KR" sz="3600" dirty="0">
                <a:solidFill>
                  <a:schemeClr val="tx1"/>
                </a:solidFill>
                <a:effectLst/>
                <a:latin typeface="+mj-ea"/>
              </a:rPr>
              <a:t>(</a:t>
            </a:r>
            <a:r>
              <a:rPr lang="ko-KR" altLang="en-US" sz="3600" dirty="0">
                <a:solidFill>
                  <a:schemeClr val="tx1"/>
                </a:solidFill>
                <a:effectLst/>
                <a:latin typeface="+mj-ea"/>
              </a:rPr>
              <a:t>마</a:t>
            </a:r>
            <a:r>
              <a:rPr lang="en-US" altLang="ko-KR" sz="3600" dirty="0">
                <a:solidFill>
                  <a:schemeClr val="tx1"/>
                </a:solidFill>
                <a:effectLst/>
                <a:latin typeface="+mj-ea"/>
              </a:rPr>
              <a:t>28:19-20)</a:t>
            </a:r>
            <a:br>
              <a:rPr lang="en-US" altLang="ko-KR" sz="3600" dirty="0">
                <a:solidFill>
                  <a:schemeClr val="tx1"/>
                </a:solidFill>
                <a:effectLst/>
                <a:latin typeface="+mj-ea"/>
              </a:rPr>
            </a:br>
            <a:br>
              <a:rPr lang="en-US" altLang="ko-KR" sz="3600" dirty="0">
                <a:latin typeface="+mj-ea"/>
              </a:rPr>
            </a:br>
            <a:endParaRPr lang="ko-KR" altLang="en-US" sz="3600" dirty="0">
              <a:latin typeface="+mj-ea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312AB97-764C-ABBF-B861-436A846B6F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740702" cy="925204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690907FE-38C1-1FFD-3059-288E9AC53828}"/>
              </a:ext>
            </a:extLst>
          </p:cNvPr>
          <p:cNvSpPr/>
          <p:nvPr/>
        </p:nvSpPr>
        <p:spPr>
          <a:xfrm>
            <a:off x="1249526" y="4375049"/>
            <a:ext cx="2982351" cy="223676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chemeClr val="tx1"/>
                </a:solidFill>
                <a:latin typeface="+mj-ea"/>
                <a:ea typeface="+mj-ea"/>
              </a:rPr>
              <a:t>인도</a:t>
            </a:r>
            <a:r>
              <a:rPr lang="en-US" altLang="ko-KR" sz="2800" b="1" dirty="0">
                <a:solidFill>
                  <a:schemeClr val="tx1"/>
                </a:solidFill>
                <a:latin typeface="+mj-ea"/>
                <a:ea typeface="+mj-ea"/>
              </a:rPr>
              <a:t>/</a:t>
            </a:r>
            <a:r>
              <a:rPr lang="ko-KR" altLang="en-US" sz="2800" b="1" dirty="0">
                <a:solidFill>
                  <a:schemeClr val="tx1"/>
                </a:solidFill>
                <a:latin typeface="+mj-ea"/>
                <a:ea typeface="+mj-ea"/>
              </a:rPr>
              <a:t>캄보디아</a:t>
            </a:r>
            <a:r>
              <a:rPr lang="en-US" altLang="ko-KR" sz="2800" b="1" dirty="0">
                <a:solidFill>
                  <a:schemeClr val="tx1"/>
                </a:solidFill>
                <a:latin typeface="+mj-ea"/>
                <a:ea typeface="+mj-ea"/>
              </a:rPr>
              <a:t>/ </a:t>
            </a:r>
            <a:r>
              <a:rPr lang="ko-KR" altLang="en-US" sz="2800" b="1" dirty="0">
                <a:solidFill>
                  <a:schemeClr val="tx1"/>
                </a:solidFill>
                <a:latin typeface="+mj-ea"/>
                <a:ea typeface="+mj-ea"/>
              </a:rPr>
              <a:t>태국</a:t>
            </a:r>
            <a:r>
              <a:rPr lang="en-US" altLang="ko-KR" sz="2800" b="1" dirty="0">
                <a:solidFill>
                  <a:schemeClr val="tx1"/>
                </a:solidFill>
                <a:latin typeface="+mj-ea"/>
                <a:ea typeface="+mj-ea"/>
              </a:rPr>
              <a:t>/ </a:t>
            </a:r>
            <a:r>
              <a:rPr lang="ko-KR" altLang="en-US" sz="2800" b="1" dirty="0">
                <a:solidFill>
                  <a:schemeClr val="tx1"/>
                </a:solidFill>
                <a:latin typeface="+mj-ea"/>
                <a:ea typeface="+mj-ea"/>
              </a:rPr>
              <a:t>필리핀</a:t>
            </a:r>
            <a:r>
              <a:rPr lang="en-US" altLang="ko-KR" sz="2800" b="1" dirty="0">
                <a:solidFill>
                  <a:schemeClr val="tx1"/>
                </a:solidFill>
                <a:latin typeface="+mj-ea"/>
                <a:ea typeface="+mj-ea"/>
              </a:rPr>
              <a:t>(4)</a:t>
            </a:r>
            <a:r>
              <a:rPr lang="ko-KR" altLang="en-US" sz="2800" b="1" dirty="0">
                <a:latin typeface="+mj-ea"/>
                <a:ea typeface="+mj-ea"/>
              </a:rPr>
              <a:t> </a:t>
            </a:r>
          </a:p>
        </p:txBody>
      </p:sp>
      <p:sp>
        <p:nvSpPr>
          <p:cNvPr id="8" name="화살표: 오른쪽 7">
            <a:extLst>
              <a:ext uri="{FF2B5EF4-FFF2-40B4-BE49-F238E27FC236}">
                <a16:creationId xmlns:a16="http://schemas.microsoft.com/office/drawing/2014/main" id="{1C1B1F1B-4927-F120-EF55-AEFBBE81AF6F}"/>
              </a:ext>
            </a:extLst>
          </p:cNvPr>
          <p:cNvSpPr/>
          <p:nvPr/>
        </p:nvSpPr>
        <p:spPr>
          <a:xfrm>
            <a:off x="4916582" y="4701873"/>
            <a:ext cx="2982351" cy="173736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/>
              <a:t>변화</a:t>
            </a:r>
            <a:r>
              <a:rPr lang="en-US" altLang="ko-KR" sz="2800" dirty="0"/>
              <a:t>/</a:t>
            </a:r>
            <a:r>
              <a:rPr lang="ko-KR" altLang="en-US" sz="2800" dirty="0"/>
              <a:t> 확장</a:t>
            </a: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3C86D447-537A-1316-AFE8-7FC756ED7BA9}"/>
              </a:ext>
            </a:extLst>
          </p:cNvPr>
          <p:cNvSpPr/>
          <p:nvPr/>
        </p:nvSpPr>
        <p:spPr>
          <a:xfrm>
            <a:off x="8583638" y="4234372"/>
            <a:ext cx="2982351" cy="251811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chemeClr val="tx1"/>
                </a:solidFill>
                <a:latin typeface="+mj-ea"/>
                <a:ea typeface="+mj-ea"/>
              </a:rPr>
              <a:t>중앙아시아 </a:t>
            </a:r>
            <a:endParaRPr lang="en-US" altLang="ko-KR" sz="28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2800" b="1" dirty="0">
                <a:solidFill>
                  <a:schemeClr val="tx1"/>
                </a:solidFill>
                <a:latin typeface="+mj-ea"/>
                <a:ea typeface="+mj-ea"/>
              </a:rPr>
              <a:t>아프리카</a:t>
            </a:r>
            <a:endParaRPr lang="en-US" altLang="ko-KR" sz="28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2800" b="1" dirty="0">
                <a:solidFill>
                  <a:schemeClr val="tx1"/>
                </a:solidFill>
                <a:latin typeface="+mj-ea"/>
                <a:ea typeface="+mj-ea"/>
              </a:rPr>
              <a:t>인도</a:t>
            </a:r>
            <a:r>
              <a:rPr lang="en-US" altLang="ko-KR" sz="2800" b="1" dirty="0">
                <a:solidFill>
                  <a:schemeClr val="tx1"/>
                </a:solidFill>
                <a:latin typeface="+mj-ea"/>
                <a:ea typeface="+mj-ea"/>
              </a:rPr>
              <a:t>(8)</a:t>
            </a:r>
            <a:endParaRPr lang="ko-KR" altLang="en-US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D8544C2-D920-0EB0-6AFD-E029067B92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3674" y="-1"/>
            <a:ext cx="4778325" cy="1029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166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A7AC1D-BB79-BE48-C462-171C735D9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2266" y="1110117"/>
            <a:ext cx="9036736" cy="1029303"/>
          </a:xfrm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dirty="0"/>
              <a:t>  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▣ </a:t>
            </a:r>
            <a:r>
              <a:rPr lang="ko-KR" altLang="en-US" b="0" dirty="0" err="1">
                <a:solidFill>
                  <a:schemeClr val="tx1"/>
                </a:solidFill>
              </a:rPr>
              <a:t>영흥교회</a:t>
            </a:r>
            <a:r>
              <a:rPr lang="ko-KR" altLang="en-US" b="0" dirty="0">
                <a:solidFill>
                  <a:schemeClr val="tx1"/>
                </a:solidFill>
              </a:rPr>
              <a:t> </a:t>
            </a:r>
            <a:r>
              <a:rPr lang="ko-KR" altLang="en-US" b="0" dirty="0" err="1">
                <a:solidFill>
                  <a:schemeClr val="tx1"/>
                </a:solidFill>
              </a:rPr>
              <a:t>파송선교사</a:t>
            </a:r>
            <a:r>
              <a:rPr lang="ko-KR" altLang="en-US" b="0" dirty="0">
                <a:solidFill>
                  <a:schemeClr val="tx1"/>
                </a:solidFill>
              </a:rPr>
              <a:t> 및 </a:t>
            </a:r>
            <a:r>
              <a:rPr lang="ko-KR" altLang="en-US" b="0" dirty="0" err="1">
                <a:solidFill>
                  <a:schemeClr val="tx1"/>
                </a:solidFill>
              </a:rPr>
              <a:t>선교연혁</a:t>
            </a:r>
            <a:endParaRPr lang="ko-KR" altLang="en-US" b="0" dirty="0">
              <a:solidFill>
                <a:schemeClr val="tx1"/>
              </a:solidFill>
            </a:endParaRPr>
          </a:p>
        </p:txBody>
      </p:sp>
      <p:sp>
        <p:nvSpPr>
          <p:cNvPr id="3" name="제목 1">
            <a:extLst>
              <a:ext uri="{FF2B5EF4-FFF2-40B4-BE49-F238E27FC236}">
                <a16:creationId xmlns:a16="http://schemas.microsoft.com/office/drawing/2014/main" id="{EAF377CC-5554-010A-815B-4EEEC4F8F564}"/>
              </a:ext>
            </a:extLst>
          </p:cNvPr>
          <p:cNvSpPr txBox="1">
            <a:spLocks/>
          </p:cNvSpPr>
          <p:nvPr/>
        </p:nvSpPr>
        <p:spPr bwMode="gray">
          <a:xfrm>
            <a:off x="98474" y="2236763"/>
            <a:ext cx="11995052" cy="1269040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3200" b="1" dirty="0">
                <a:latin typeface="+mj-ea"/>
              </a:rPr>
              <a:t>해외선교사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ko-KR" altLang="en-US" sz="3200" b="1" dirty="0">
                <a:latin typeface="+mj-ea"/>
              </a:rPr>
              <a:t>김명규</a:t>
            </a:r>
            <a:r>
              <a:rPr lang="en-US" altLang="ko-KR" sz="3200" b="1" dirty="0">
                <a:latin typeface="+mj-ea"/>
              </a:rPr>
              <a:t>/</a:t>
            </a:r>
            <a:r>
              <a:rPr lang="ko-KR" altLang="en-US" sz="3200" b="1" dirty="0">
                <a:latin typeface="+mj-ea"/>
              </a:rPr>
              <a:t>이현미 </a:t>
            </a:r>
            <a:r>
              <a:rPr lang="en-US" altLang="ko-KR" sz="3200" b="1" dirty="0">
                <a:latin typeface="+mj-ea"/>
              </a:rPr>
              <a:t>2005</a:t>
            </a:r>
            <a:r>
              <a:rPr lang="ko-KR" altLang="en-US" sz="3200" b="1" dirty="0">
                <a:latin typeface="+mj-ea"/>
              </a:rPr>
              <a:t>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ko-KR" altLang="en-US" sz="3200" b="1" dirty="0" err="1">
                <a:latin typeface="+mj-ea"/>
              </a:rPr>
              <a:t>국정언</a:t>
            </a:r>
            <a:r>
              <a:rPr lang="ko-KR" altLang="en-US" sz="3200" b="1" dirty="0">
                <a:latin typeface="+mj-ea"/>
              </a:rPr>
              <a:t> </a:t>
            </a:r>
            <a:r>
              <a:rPr lang="en-US" altLang="ko-KR" sz="3200" b="1" dirty="0">
                <a:latin typeface="+mj-ea"/>
              </a:rPr>
              <a:t>/</a:t>
            </a:r>
            <a:r>
              <a:rPr lang="ko-KR" altLang="en-US" sz="3200" b="1" dirty="0" err="1">
                <a:latin typeface="+mj-ea"/>
              </a:rPr>
              <a:t>김경실</a:t>
            </a:r>
            <a:r>
              <a:rPr lang="ko-KR" altLang="en-US" sz="3200" b="1" dirty="0">
                <a:latin typeface="+mj-ea"/>
              </a:rPr>
              <a:t> </a:t>
            </a:r>
            <a:r>
              <a:rPr lang="en-US" altLang="ko-KR" sz="3200" b="1" dirty="0">
                <a:latin typeface="+mj-ea"/>
              </a:rPr>
              <a:t>2011</a:t>
            </a:r>
          </a:p>
          <a:p>
            <a:pPr algn="l"/>
            <a:r>
              <a:rPr lang="ko-KR" altLang="en-US" sz="3200" b="1" dirty="0">
                <a:latin typeface="+mj-ea"/>
              </a:rPr>
              <a:t>협력선교사 </a:t>
            </a:r>
            <a:r>
              <a:rPr lang="en-US" altLang="ko-KR" sz="3200" b="1" dirty="0">
                <a:latin typeface="+mj-ea"/>
              </a:rPr>
              <a:t>: </a:t>
            </a:r>
            <a:r>
              <a:rPr lang="ko-KR" altLang="en-US" sz="3200" b="1" dirty="0" err="1">
                <a:latin typeface="+mj-ea"/>
              </a:rPr>
              <a:t>정병대</a:t>
            </a:r>
            <a:r>
              <a:rPr lang="en-US" altLang="ko-KR" sz="3200" b="1" dirty="0">
                <a:latin typeface="+mj-ea"/>
              </a:rPr>
              <a:t>(2013)</a:t>
            </a:r>
            <a:r>
              <a:rPr lang="ko-KR" altLang="en-US" sz="3200" b="1" dirty="0">
                <a:latin typeface="+mj-ea"/>
              </a:rPr>
              <a:t> </a:t>
            </a:r>
            <a:r>
              <a:rPr lang="en-US" altLang="ko-KR" sz="3200" b="1" dirty="0">
                <a:latin typeface="+mj-ea"/>
              </a:rPr>
              <a:t>/ </a:t>
            </a:r>
            <a:r>
              <a:rPr lang="ko-KR" altLang="en-US" sz="3200" b="1" dirty="0">
                <a:latin typeface="+mj-ea"/>
              </a:rPr>
              <a:t>이강산</a:t>
            </a:r>
            <a:r>
              <a:rPr lang="en-US" altLang="ko-KR" sz="3200" b="1" dirty="0">
                <a:latin typeface="+mj-ea"/>
              </a:rPr>
              <a:t>(2017) </a:t>
            </a:r>
            <a:r>
              <a:rPr lang="ko-KR" altLang="en-US" sz="3200" b="1" dirty="0">
                <a:latin typeface="+mj-ea"/>
              </a:rPr>
              <a:t>   </a:t>
            </a: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9B24090C-BB37-5C91-4580-3E325F924D0A}"/>
              </a:ext>
            </a:extLst>
          </p:cNvPr>
          <p:cNvSpPr txBox="1">
            <a:spLocks/>
          </p:cNvSpPr>
          <p:nvPr/>
        </p:nvSpPr>
        <p:spPr bwMode="gray">
          <a:xfrm>
            <a:off x="5430129" y="3713870"/>
            <a:ext cx="6522721" cy="1269040"/>
          </a:xfrm>
          <a:prstGeom prst="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b="1" dirty="0">
                <a:latin typeface="+mj-ea"/>
              </a:rPr>
              <a:t> </a:t>
            </a:r>
            <a:r>
              <a:rPr lang="en-US" altLang="ko-KR" sz="3200" b="1" dirty="0">
                <a:latin typeface="+mj-ea"/>
              </a:rPr>
              <a:t>9</a:t>
            </a:r>
            <a:r>
              <a:rPr lang="ko-KR" altLang="en-US" sz="3200" b="1" dirty="0">
                <a:latin typeface="+mj-ea"/>
              </a:rPr>
              <a:t>차 </a:t>
            </a:r>
            <a:r>
              <a:rPr lang="en-US" altLang="ko-KR" sz="3200" b="1" dirty="0">
                <a:latin typeface="+mj-ea"/>
              </a:rPr>
              <a:t>2025 </a:t>
            </a:r>
            <a:r>
              <a:rPr lang="ko-KR" altLang="en-US" sz="3200" b="1" dirty="0">
                <a:latin typeface="+mj-ea"/>
              </a:rPr>
              <a:t>캄보디아</a:t>
            </a:r>
            <a:r>
              <a:rPr lang="en-US" altLang="ko-KR" sz="3200" b="1" dirty="0">
                <a:latin typeface="+mj-ea"/>
              </a:rPr>
              <a:t>(</a:t>
            </a:r>
            <a:r>
              <a:rPr lang="ko-KR" altLang="en-US" sz="3200" b="1" dirty="0">
                <a:latin typeface="+mj-ea"/>
              </a:rPr>
              <a:t>청년부</a:t>
            </a:r>
            <a:r>
              <a:rPr lang="en-US" altLang="ko-KR" sz="3200" b="1" dirty="0">
                <a:latin typeface="+mj-ea"/>
              </a:rPr>
              <a:t>: 11</a:t>
            </a:r>
            <a:r>
              <a:rPr lang="ko-KR" altLang="en-US" sz="3200" b="1" dirty="0">
                <a:latin typeface="+mj-ea"/>
              </a:rPr>
              <a:t>명</a:t>
            </a:r>
            <a:r>
              <a:rPr lang="en-US" altLang="ko-KR" sz="3200" b="1" dirty="0">
                <a:latin typeface="+mj-ea"/>
              </a:rPr>
              <a:t>)</a:t>
            </a:r>
          </a:p>
          <a:p>
            <a:pPr algn="l"/>
            <a:r>
              <a:rPr lang="en-US" altLang="ko-KR" sz="3200" b="1" dirty="0">
                <a:latin typeface="+mj-ea"/>
              </a:rPr>
              <a:t> </a:t>
            </a:r>
            <a:r>
              <a:rPr lang="en-US" altLang="ko-KR" sz="3200" b="1" dirty="0">
                <a:highlight>
                  <a:srgbClr val="FFFF00"/>
                </a:highlight>
                <a:latin typeface="+mj-ea"/>
              </a:rPr>
              <a:t>10</a:t>
            </a:r>
            <a:r>
              <a:rPr lang="ko-KR" altLang="en-US" sz="3200" b="1" dirty="0">
                <a:highlight>
                  <a:srgbClr val="FFFF00"/>
                </a:highlight>
                <a:latin typeface="+mj-ea"/>
              </a:rPr>
              <a:t>차 </a:t>
            </a:r>
            <a:r>
              <a:rPr lang="en-US" altLang="ko-KR" sz="3200" b="1" dirty="0">
                <a:highlight>
                  <a:srgbClr val="FFFF00"/>
                </a:highlight>
                <a:latin typeface="+mj-ea"/>
              </a:rPr>
              <a:t>2026 </a:t>
            </a:r>
            <a:r>
              <a:rPr lang="ko-KR" altLang="en-US" sz="3200" b="1" dirty="0">
                <a:highlight>
                  <a:srgbClr val="FFFF00"/>
                </a:highlight>
                <a:latin typeface="+mj-ea"/>
              </a:rPr>
              <a:t>필리핀 </a:t>
            </a:r>
            <a:r>
              <a:rPr lang="en-US" altLang="ko-KR" sz="3200" b="1" dirty="0">
                <a:highlight>
                  <a:srgbClr val="FFFF00"/>
                </a:highlight>
                <a:latin typeface="+mj-ea"/>
              </a:rPr>
              <a:t>(</a:t>
            </a:r>
            <a:r>
              <a:rPr lang="ko-KR" altLang="en-US" sz="3200" b="1" dirty="0" err="1">
                <a:highlight>
                  <a:srgbClr val="FFFF00"/>
                </a:highlight>
                <a:latin typeface="+mj-ea"/>
              </a:rPr>
              <a:t>모집중</a:t>
            </a:r>
            <a:r>
              <a:rPr lang="en-US" altLang="ko-KR" sz="3200" b="1" dirty="0">
                <a:latin typeface="+mj-ea"/>
              </a:rPr>
              <a:t>)</a:t>
            </a:r>
            <a:endParaRPr lang="ko-KR" altLang="en-US" sz="3200" b="1" dirty="0">
              <a:latin typeface="+mj-ea"/>
            </a:endParaRP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98759476-B2AA-6A10-E5EB-D5C9B0BAF010}"/>
              </a:ext>
            </a:extLst>
          </p:cNvPr>
          <p:cNvSpPr txBox="1">
            <a:spLocks/>
          </p:cNvSpPr>
          <p:nvPr/>
        </p:nvSpPr>
        <p:spPr bwMode="gray">
          <a:xfrm>
            <a:off x="98474" y="3727938"/>
            <a:ext cx="5331655" cy="3130061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endParaRPr lang="en-US" altLang="ko-KR" b="1" dirty="0">
              <a:latin typeface="+mj-ea"/>
            </a:endParaRPr>
          </a:p>
          <a:p>
            <a:pPr algn="l"/>
            <a:r>
              <a:rPr lang="ko-KR" altLang="en-US" sz="8000" b="1" dirty="0">
                <a:latin typeface="+mj-ea"/>
              </a:rPr>
              <a:t>▣ 단기 선교사 </a:t>
            </a:r>
            <a:r>
              <a:rPr lang="ko-KR" altLang="en-US" sz="8000" b="1" dirty="0" err="1">
                <a:latin typeface="+mj-ea"/>
              </a:rPr>
              <a:t>파송연혁</a:t>
            </a:r>
            <a:endParaRPr lang="en-US" altLang="ko-KR" sz="8000" b="1" dirty="0">
              <a:latin typeface="+mj-ea"/>
            </a:endParaRPr>
          </a:p>
          <a:p>
            <a:pPr algn="l"/>
            <a:r>
              <a:rPr lang="ko-KR" altLang="en-US" sz="8000" b="1" dirty="0">
                <a:latin typeface="+mj-ea"/>
              </a:rPr>
              <a:t> </a:t>
            </a:r>
            <a:endParaRPr lang="en-US" altLang="ko-KR" sz="8000" b="1" dirty="0">
              <a:latin typeface="+mj-ea"/>
            </a:endParaRPr>
          </a:p>
          <a:p>
            <a:pPr algn="l"/>
            <a:r>
              <a:rPr lang="en-US" altLang="ko-KR" sz="8000" b="1" dirty="0">
                <a:latin typeface="+mj-ea"/>
              </a:rPr>
              <a:t>1</a:t>
            </a:r>
            <a:r>
              <a:rPr lang="ko-KR" altLang="en-US" sz="8000" b="1" dirty="0">
                <a:latin typeface="+mj-ea"/>
              </a:rPr>
              <a:t>차 </a:t>
            </a:r>
            <a:r>
              <a:rPr lang="en-US" altLang="ko-KR" sz="8000" b="1" dirty="0">
                <a:latin typeface="+mj-ea"/>
              </a:rPr>
              <a:t>2015 </a:t>
            </a:r>
            <a:r>
              <a:rPr lang="ko-KR" altLang="en-US" sz="8000" b="1" dirty="0">
                <a:latin typeface="+mj-ea"/>
              </a:rPr>
              <a:t>태국 </a:t>
            </a:r>
            <a:r>
              <a:rPr lang="en-US" altLang="ko-KR" sz="8000" b="1" dirty="0">
                <a:latin typeface="+mj-ea"/>
              </a:rPr>
              <a:t>(13</a:t>
            </a:r>
            <a:r>
              <a:rPr lang="ko-KR" altLang="en-US" sz="8000" b="1" dirty="0">
                <a:latin typeface="+mj-ea"/>
              </a:rPr>
              <a:t>명</a:t>
            </a:r>
            <a:r>
              <a:rPr lang="en-US" altLang="ko-KR" sz="8000" b="1" dirty="0">
                <a:latin typeface="+mj-ea"/>
              </a:rPr>
              <a:t>) </a:t>
            </a:r>
          </a:p>
          <a:p>
            <a:pPr algn="l"/>
            <a:r>
              <a:rPr lang="en-US" altLang="ko-KR" sz="8000" b="1" dirty="0">
                <a:latin typeface="+mj-ea"/>
              </a:rPr>
              <a:t>2</a:t>
            </a:r>
            <a:r>
              <a:rPr lang="ko-KR" altLang="en-US" sz="8000" b="1" dirty="0">
                <a:latin typeface="+mj-ea"/>
              </a:rPr>
              <a:t>차 </a:t>
            </a:r>
            <a:r>
              <a:rPr lang="en-US" altLang="ko-KR" sz="8000" b="1" dirty="0">
                <a:latin typeface="+mj-ea"/>
              </a:rPr>
              <a:t>2016 </a:t>
            </a:r>
            <a:r>
              <a:rPr lang="ko-KR" altLang="en-US" sz="8000" b="1" dirty="0">
                <a:latin typeface="+mj-ea"/>
              </a:rPr>
              <a:t>태국 </a:t>
            </a:r>
            <a:r>
              <a:rPr lang="en-US" altLang="ko-KR" sz="8000" b="1" dirty="0">
                <a:latin typeface="+mj-ea"/>
              </a:rPr>
              <a:t>(14</a:t>
            </a:r>
            <a:r>
              <a:rPr lang="ko-KR" altLang="en-US" sz="8000" b="1" dirty="0">
                <a:latin typeface="+mj-ea"/>
              </a:rPr>
              <a:t>명</a:t>
            </a:r>
            <a:r>
              <a:rPr lang="en-US" altLang="ko-KR" sz="8000" b="1" dirty="0">
                <a:latin typeface="+mj-ea"/>
              </a:rPr>
              <a:t>)</a:t>
            </a:r>
          </a:p>
          <a:p>
            <a:pPr algn="l"/>
            <a:r>
              <a:rPr lang="en-US" altLang="ko-KR" sz="8000" b="1" dirty="0">
                <a:latin typeface="+mj-ea"/>
              </a:rPr>
              <a:t>3</a:t>
            </a:r>
            <a:r>
              <a:rPr lang="ko-KR" altLang="en-US" sz="8000" b="1" dirty="0">
                <a:latin typeface="+mj-ea"/>
              </a:rPr>
              <a:t>차 </a:t>
            </a:r>
            <a:r>
              <a:rPr lang="en-US" altLang="ko-KR" sz="8000" b="1" dirty="0">
                <a:latin typeface="+mj-ea"/>
              </a:rPr>
              <a:t>2017 </a:t>
            </a:r>
            <a:r>
              <a:rPr lang="ko-KR" altLang="en-US" sz="8000" b="1" dirty="0">
                <a:latin typeface="+mj-ea"/>
              </a:rPr>
              <a:t>캄보디아 </a:t>
            </a:r>
            <a:r>
              <a:rPr lang="en-US" altLang="ko-KR" sz="8000" b="1" dirty="0">
                <a:latin typeface="+mj-ea"/>
              </a:rPr>
              <a:t>(28</a:t>
            </a:r>
            <a:r>
              <a:rPr lang="ko-KR" altLang="en-US" sz="8000" b="1" dirty="0">
                <a:latin typeface="+mj-ea"/>
              </a:rPr>
              <a:t>명</a:t>
            </a:r>
            <a:r>
              <a:rPr lang="en-US" altLang="ko-KR" sz="8000" b="1" dirty="0">
                <a:latin typeface="+mj-ea"/>
              </a:rPr>
              <a:t>)</a:t>
            </a:r>
          </a:p>
          <a:p>
            <a:pPr algn="l"/>
            <a:r>
              <a:rPr lang="en-US" altLang="ko-KR" sz="8000" b="1" dirty="0">
                <a:latin typeface="+mj-ea"/>
              </a:rPr>
              <a:t>4</a:t>
            </a:r>
            <a:r>
              <a:rPr lang="ko-KR" altLang="en-US" sz="8000" b="1" dirty="0">
                <a:latin typeface="+mj-ea"/>
              </a:rPr>
              <a:t>차 </a:t>
            </a:r>
            <a:r>
              <a:rPr lang="en-US" altLang="ko-KR" sz="8000" b="1" dirty="0">
                <a:latin typeface="+mj-ea"/>
              </a:rPr>
              <a:t>2018 </a:t>
            </a:r>
            <a:r>
              <a:rPr lang="ko-KR" altLang="en-US" sz="8000" b="1" dirty="0">
                <a:latin typeface="+mj-ea"/>
              </a:rPr>
              <a:t>인도 </a:t>
            </a:r>
            <a:r>
              <a:rPr lang="en-US" altLang="ko-KR" sz="8000" b="1" dirty="0">
                <a:latin typeface="+mj-ea"/>
              </a:rPr>
              <a:t>(15</a:t>
            </a:r>
            <a:r>
              <a:rPr lang="ko-KR" altLang="en-US" sz="8000" b="1" dirty="0">
                <a:latin typeface="+mj-ea"/>
              </a:rPr>
              <a:t>명</a:t>
            </a:r>
            <a:r>
              <a:rPr lang="en-US" altLang="ko-KR" sz="8000" b="1" dirty="0">
                <a:latin typeface="+mj-ea"/>
              </a:rPr>
              <a:t>)</a:t>
            </a:r>
          </a:p>
          <a:p>
            <a:pPr algn="l"/>
            <a:r>
              <a:rPr lang="en-US" altLang="ko-KR" sz="8000" b="1" dirty="0">
                <a:latin typeface="+mj-ea"/>
              </a:rPr>
              <a:t>5</a:t>
            </a:r>
            <a:r>
              <a:rPr lang="ko-KR" altLang="en-US" sz="8000" b="1" dirty="0">
                <a:latin typeface="+mj-ea"/>
              </a:rPr>
              <a:t>차 </a:t>
            </a:r>
            <a:r>
              <a:rPr lang="en-US" altLang="ko-KR" sz="8000" b="1" dirty="0">
                <a:latin typeface="+mj-ea"/>
              </a:rPr>
              <a:t>2019 </a:t>
            </a:r>
            <a:r>
              <a:rPr lang="ko-KR" altLang="en-US" sz="8000" b="1" dirty="0">
                <a:latin typeface="+mj-ea"/>
              </a:rPr>
              <a:t>인도 </a:t>
            </a:r>
            <a:r>
              <a:rPr lang="en-US" altLang="ko-KR" sz="8000" b="1" dirty="0">
                <a:latin typeface="+mj-ea"/>
              </a:rPr>
              <a:t>(18</a:t>
            </a:r>
            <a:r>
              <a:rPr lang="ko-KR" altLang="en-US" sz="8000" b="1" dirty="0">
                <a:latin typeface="+mj-ea"/>
              </a:rPr>
              <a:t>명</a:t>
            </a:r>
            <a:r>
              <a:rPr lang="en-US" altLang="ko-KR" sz="8000" b="1" dirty="0">
                <a:latin typeface="+mj-ea"/>
              </a:rPr>
              <a:t>)</a:t>
            </a:r>
          </a:p>
          <a:p>
            <a:pPr algn="l"/>
            <a:r>
              <a:rPr lang="en-US" altLang="ko-KR" sz="8000" b="1" dirty="0">
                <a:latin typeface="+mj-ea"/>
              </a:rPr>
              <a:t>6</a:t>
            </a:r>
            <a:r>
              <a:rPr lang="ko-KR" altLang="en-US" sz="8000" b="1" dirty="0">
                <a:latin typeface="+mj-ea"/>
              </a:rPr>
              <a:t>차 </a:t>
            </a:r>
            <a:r>
              <a:rPr lang="en-US" altLang="ko-KR" sz="8000" b="1" dirty="0">
                <a:latin typeface="+mj-ea"/>
              </a:rPr>
              <a:t>2020</a:t>
            </a:r>
            <a:r>
              <a:rPr lang="ko-KR" altLang="en-US" sz="8000" b="1" dirty="0">
                <a:latin typeface="+mj-ea"/>
              </a:rPr>
              <a:t> 태국 </a:t>
            </a:r>
            <a:r>
              <a:rPr lang="en-US" altLang="ko-KR" sz="8000" b="1" dirty="0">
                <a:latin typeface="+mj-ea"/>
              </a:rPr>
              <a:t>(19</a:t>
            </a:r>
            <a:r>
              <a:rPr lang="ko-KR" altLang="en-US" sz="8000" b="1" dirty="0">
                <a:latin typeface="+mj-ea"/>
              </a:rPr>
              <a:t>명</a:t>
            </a:r>
            <a:r>
              <a:rPr lang="en-US" altLang="ko-KR" sz="8000" b="1" dirty="0">
                <a:latin typeface="+mj-ea"/>
              </a:rPr>
              <a:t>)</a:t>
            </a:r>
            <a:r>
              <a:rPr lang="ko-KR" altLang="en-US" sz="8000" b="1" dirty="0">
                <a:latin typeface="+mj-ea"/>
              </a:rPr>
              <a:t> </a:t>
            </a:r>
            <a:endParaRPr lang="en-US" altLang="ko-KR" sz="8000" b="1" dirty="0">
              <a:latin typeface="+mj-ea"/>
            </a:endParaRPr>
          </a:p>
          <a:p>
            <a:pPr algn="l"/>
            <a:r>
              <a:rPr lang="en-US" altLang="ko-KR" sz="8000" b="1" dirty="0">
                <a:latin typeface="+mj-ea"/>
              </a:rPr>
              <a:t>7</a:t>
            </a:r>
            <a:r>
              <a:rPr lang="ko-KR" altLang="en-US" sz="8000" b="1" dirty="0">
                <a:latin typeface="+mj-ea"/>
              </a:rPr>
              <a:t>차 </a:t>
            </a:r>
            <a:r>
              <a:rPr lang="en-US" altLang="ko-KR" sz="8000" b="1" dirty="0">
                <a:latin typeface="+mj-ea"/>
              </a:rPr>
              <a:t>2023 </a:t>
            </a:r>
            <a:r>
              <a:rPr lang="ko-KR" altLang="en-US" sz="8000" b="1" dirty="0">
                <a:latin typeface="+mj-ea"/>
              </a:rPr>
              <a:t>태국  </a:t>
            </a:r>
            <a:r>
              <a:rPr lang="en-US" altLang="ko-KR" sz="8000" b="1" dirty="0">
                <a:latin typeface="+mj-ea"/>
              </a:rPr>
              <a:t>(9</a:t>
            </a:r>
            <a:r>
              <a:rPr lang="ko-KR" altLang="en-US" sz="8000" b="1" dirty="0">
                <a:latin typeface="+mj-ea"/>
              </a:rPr>
              <a:t>명</a:t>
            </a:r>
            <a:r>
              <a:rPr lang="en-US" altLang="ko-KR" sz="8000" b="1" dirty="0">
                <a:latin typeface="+mj-ea"/>
              </a:rPr>
              <a:t>) </a:t>
            </a:r>
          </a:p>
          <a:p>
            <a:pPr algn="l"/>
            <a:r>
              <a:rPr lang="en-US" altLang="ko-KR" sz="8000" b="1" dirty="0">
                <a:latin typeface="+mj-ea"/>
              </a:rPr>
              <a:t>8</a:t>
            </a:r>
            <a:r>
              <a:rPr lang="ko-KR" altLang="en-US" sz="8000" b="1" dirty="0">
                <a:latin typeface="+mj-ea"/>
              </a:rPr>
              <a:t>차 </a:t>
            </a:r>
            <a:r>
              <a:rPr lang="en-US" altLang="ko-KR" sz="8000" b="1" dirty="0">
                <a:latin typeface="+mj-ea"/>
              </a:rPr>
              <a:t>2025 </a:t>
            </a:r>
            <a:r>
              <a:rPr lang="ko-KR" altLang="en-US" sz="8000" b="1" dirty="0">
                <a:latin typeface="+mj-ea"/>
              </a:rPr>
              <a:t>필리핀</a:t>
            </a:r>
            <a:r>
              <a:rPr lang="en-US" altLang="ko-KR" sz="8000" b="1" dirty="0">
                <a:latin typeface="+mj-ea"/>
              </a:rPr>
              <a:t>(7</a:t>
            </a:r>
            <a:r>
              <a:rPr lang="ko-KR" altLang="en-US" sz="8000" b="1" dirty="0">
                <a:latin typeface="+mj-ea"/>
              </a:rPr>
              <a:t>명</a:t>
            </a:r>
            <a:r>
              <a:rPr lang="en-US" altLang="ko-KR" sz="8000" b="1" dirty="0">
                <a:latin typeface="+mj-ea"/>
              </a:rPr>
              <a:t>)</a:t>
            </a:r>
            <a:r>
              <a:rPr lang="ko-KR" altLang="en-US" sz="8000" b="1" dirty="0">
                <a:latin typeface="+mj-ea"/>
              </a:rPr>
              <a:t> </a:t>
            </a:r>
            <a:endParaRPr lang="en-US" altLang="ko-KR" sz="8000" b="1" dirty="0">
              <a:latin typeface="+mj-ea"/>
            </a:endParaRPr>
          </a:p>
          <a:p>
            <a:pPr algn="l"/>
            <a:endParaRPr lang="en-US" altLang="ko-KR" sz="8000" b="1" dirty="0">
              <a:latin typeface="+mj-ea"/>
            </a:endParaRPr>
          </a:p>
          <a:p>
            <a:pPr algn="l"/>
            <a:r>
              <a:rPr lang="ko-KR" altLang="en-US" sz="11200" b="1" dirty="0">
                <a:latin typeface="+mj-ea"/>
              </a:rPr>
              <a:t> </a:t>
            </a:r>
            <a:r>
              <a:rPr lang="en-US" altLang="ko-KR" sz="11200" b="1" dirty="0">
                <a:latin typeface="+mj-ea"/>
              </a:rPr>
              <a:t> </a:t>
            </a:r>
            <a:r>
              <a:rPr lang="ko-KR" altLang="en-US" sz="11200" b="1" dirty="0">
                <a:latin typeface="+mj-ea"/>
              </a:rPr>
              <a:t>누계</a:t>
            </a:r>
            <a:r>
              <a:rPr lang="en-US" altLang="ko-KR" sz="11200" b="1" dirty="0">
                <a:latin typeface="+mj-ea"/>
              </a:rPr>
              <a:t>123</a:t>
            </a:r>
            <a:r>
              <a:rPr lang="ko-KR" altLang="en-US" sz="11200" b="1" dirty="0">
                <a:latin typeface="+mj-ea"/>
              </a:rPr>
              <a:t>명</a:t>
            </a:r>
            <a:r>
              <a:rPr lang="en-US" altLang="ko-KR" sz="11200" b="1" dirty="0">
                <a:latin typeface="+mj-ea"/>
              </a:rPr>
              <a:t>(</a:t>
            </a:r>
            <a:r>
              <a:rPr lang="ko-KR" altLang="en-US" sz="11200" b="1" dirty="0">
                <a:latin typeface="+mj-ea"/>
              </a:rPr>
              <a:t>훈련</a:t>
            </a:r>
            <a:r>
              <a:rPr lang="en-US" altLang="ko-KR" sz="11200" b="1" dirty="0">
                <a:latin typeface="+mj-ea"/>
              </a:rPr>
              <a:t>) </a:t>
            </a:r>
            <a:endParaRPr lang="ko-KR" altLang="en-US" sz="11200" b="1" dirty="0">
              <a:latin typeface="+mj-ea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98D66D1-17D5-2320-9B38-B7CF23A81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740702" cy="925204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3A62BE76-1A05-54B4-3CEB-CA5FE7CD19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3674" y="-1"/>
            <a:ext cx="4778325" cy="1029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255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598D66D1-17D5-2320-9B38-B7CF23A81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740702" cy="925204"/>
          </a:xfrm>
          <a:prstGeom prst="rect">
            <a:avLst/>
          </a:prstGeom>
        </p:spPr>
      </p:pic>
      <p:sp>
        <p:nvSpPr>
          <p:cNvPr id="8" name="제목 1">
            <a:extLst>
              <a:ext uri="{FF2B5EF4-FFF2-40B4-BE49-F238E27FC236}">
                <a16:creationId xmlns:a16="http://schemas.microsoft.com/office/drawing/2014/main" id="{890DFC57-0EE6-2194-7D42-4CF1FA71039C}"/>
              </a:ext>
            </a:extLst>
          </p:cNvPr>
          <p:cNvSpPr txBox="1">
            <a:spLocks/>
          </p:cNvSpPr>
          <p:nvPr/>
        </p:nvSpPr>
        <p:spPr bwMode="gray">
          <a:xfrm>
            <a:off x="0" y="1026942"/>
            <a:ext cx="12056012" cy="5627076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b="1" dirty="0">
                <a:latin typeface="+mj-ea"/>
              </a:rPr>
              <a:t> 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▣ </a:t>
            </a:r>
            <a:r>
              <a:rPr lang="ko-KR" altLang="en-US" sz="3200" b="1" dirty="0">
                <a:latin typeface="+mj-ea"/>
              </a:rPr>
              <a:t>단기선교사 파송 현황  </a:t>
            </a:r>
            <a:r>
              <a:rPr lang="en-US" altLang="ko-KR" sz="3200" b="1" dirty="0">
                <a:latin typeface="+mj-ea"/>
              </a:rPr>
              <a:t> </a:t>
            </a:r>
          </a:p>
          <a:p>
            <a:pPr algn="l"/>
            <a:endParaRPr lang="en-US" altLang="ko-KR" sz="3200" b="1" dirty="0">
              <a:latin typeface="+mj-ea"/>
            </a:endParaRPr>
          </a:p>
          <a:p>
            <a:pPr algn="l"/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▶  </a:t>
            </a:r>
            <a:r>
              <a:rPr lang="ko-KR" altLang="en-US" sz="3200" b="1" dirty="0">
                <a:latin typeface="+mj-ea"/>
              </a:rPr>
              <a:t>초 </a:t>
            </a:r>
            <a:r>
              <a:rPr lang="en-US" altLang="ko-KR" sz="3200" b="1" dirty="0">
                <a:latin typeface="+mj-ea"/>
              </a:rPr>
              <a:t>.</a:t>
            </a:r>
            <a:r>
              <a:rPr lang="ko-KR" altLang="en-US" sz="3200" b="1" dirty="0">
                <a:latin typeface="+mj-ea"/>
              </a:rPr>
              <a:t>중고등부</a:t>
            </a:r>
            <a:r>
              <a:rPr lang="en-US" altLang="ko-KR" sz="3200" b="1" dirty="0">
                <a:latin typeface="+mj-ea"/>
              </a:rPr>
              <a:t>&gt; </a:t>
            </a:r>
            <a:r>
              <a:rPr lang="ko-KR" altLang="en-US" sz="3200" b="1" dirty="0">
                <a:latin typeface="+mj-ea"/>
              </a:rPr>
              <a:t>청년부</a:t>
            </a:r>
            <a:r>
              <a:rPr lang="en-US" altLang="ko-KR" sz="3200" b="1" dirty="0">
                <a:latin typeface="+mj-ea"/>
              </a:rPr>
              <a:t>&gt; </a:t>
            </a:r>
            <a:r>
              <a:rPr lang="ko-KR" altLang="en-US" sz="3200" b="1" dirty="0" err="1">
                <a:latin typeface="+mj-ea"/>
              </a:rPr>
              <a:t>장년부</a:t>
            </a:r>
            <a:r>
              <a:rPr lang="ko-KR" altLang="en-US" sz="3200" b="1" dirty="0">
                <a:latin typeface="+mj-ea"/>
              </a:rPr>
              <a:t> </a:t>
            </a:r>
            <a:endParaRPr lang="en-US" altLang="ko-KR" sz="3200" b="1" dirty="0">
              <a:latin typeface="+mj-ea"/>
            </a:endParaRPr>
          </a:p>
          <a:p>
            <a:pPr algn="l"/>
            <a:r>
              <a:rPr lang="en-US" altLang="ko-KR" sz="3200" b="1" dirty="0">
                <a:latin typeface="+mj-ea"/>
              </a:rPr>
              <a:t>  </a:t>
            </a: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세대별선교훈련 </a:t>
            </a: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장년부와 주일학교 </a:t>
            </a:r>
            <a:r>
              <a:rPr lang="ko-KR" altLang="en-US" sz="3200" b="1" dirty="0">
                <a:latin typeface="+mj-ea"/>
              </a:rPr>
              <a:t> </a:t>
            </a:r>
            <a:endParaRPr lang="en-US" altLang="ko-KR" sz="3200" b="1" dirty="0">
              <a:latin typeface="+mj-ea"/>
            </a:endParaRPr>
          </a:p>
          <a:p>
            <a:pPr algn="l"/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3200" b="1" dirty="0">
              <a:latin typeface="+mj-ea"/>
            </a:endParaRPr>
          </a:p>
          <a:p>
            <a:pPr algn="l"/>
            <a:r>
              <a:rPr lang="ko-KR" altLang="en-US" sz="3200" b="1" dirty="0">
                <a:latin typeface="+mj-ea"/>
              </a:rPr>
              <a:t> 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ko-KR" altLang="en-US" sz="3200" b="1" dirty="0">
                <a:latin typeface="+mj-ea"/>
              </a:rPr>
              <a:t> </a:t>
            </a:r>
            <a:r>
              <a:rPr lang="ko-KR" altLang="en-US" sz="3200" b="1" dirty="0">
                <a:highlight>
                  <a:srgbClr val="FFFF00"/>
                </a:highlight>
                <a:latin typeface="+mj-ea"/>
              </a:rPr>
              <a:t>협력선교사 파송 부족 </a:t>
            </a:r>
            <a:r>
              <a:rPr lang="en-US" altLang="ko-KR" sz="3200" b="1" dirty="0">
                <a:latin typeface="+mj-ea"/>
              </a:rPr>
              <a:t>&lt;</a:t>
            </a:r>
            <a:r>
              <a:rPr lang="ko-KR" altLang="en-US" sz="3200" b="1" dirty="0">
                <a:latin typeface="+mj-ea"/>
              </a:rPr>
              <a:t>중앙아시아</a:t>
            </a:r>
            <a:r>
              <a:rPr lang="en-US" altLang="ko-KR" sz="3200" b="1" dirty="0">
                <a:latin typeface="+mj-ea"/>
              </a:rPr>
              <a:t>/</a:t>
            </a:r>
            <a:r>
              <a:rPr lang="ko-KR" altLang="en-US" sz="3200" b="1" dirty="0">
                <a:latin typeface="+mj-ea"/>
              </a:rPr>
              <a:t>아프리카</a:t>
            </a:r>
            <a:r>
              <a:rPr lang="en-US" altLang="ko-KR" sz="3200" b="1" dirty="0">
                <a:latin typeface="+mj-ea"/>
              </a:rPr>
              <a:t>/</a:t>
            </a:r>
            <a:r>
              <a:rPr lang="ko-KR" altLang="en-US" sz="3200" b="1" dirty="0">
                <a:latin typeface="+mj-ea"/>
              </a:rPr>
              <a:t>인도</a:t>
            </a:r>
            <a:r>
              <a:rPr lang="en-US" altLang="ko-KR" sz="3200" b="1" dirty="0">
                <a:latin typeface="+mj-ea"/>
              </a:rPr>
              <a:t>&gt;</a:t>
            </a:r>
            <a:r>
              <a:rPr lang="ko-KR" altLang="en-US" sz="3200" b="1" dirty="0">
                <a:latin typeface="+mj-ea"/>
              </a:rPr>
              <a:t> </a:t>
            </a:r>
            <a:endParaRPr lang="en-US" altLang="ko-KR" sz="3200" b="1" dirty="0">
              <a:latin typeface="+mj-ea"/>
            </a:endParaRPr>
          </a:p>
          <a:p>
            <a:pPr algn="l"/>
            <a:r>
              <a:rPr lang="en-US" altLang="ko-KR" sz="3200" b="1" dirty="0">
                <a:latin typeface="+mj-ea"/>
              </a:rPr>
              <a:t>  </a:t>
            </a:r>
            <a:r>
              <a:rPr lang="ko-KR" altLang="ko-KR" sz="3200" b="1" dirty="0">
                <a:latin typeface="+mj-ea"/>
                <a:ea typeface="맑은 고딕" panose="020B0503020000020004" pitchFamily="50" charset="-127"/>
              </a:rPr>
              <a:t>▶</a:t>
            </a:r>
            <a:r>
              <a:rPr lang="en-US" altLang="ko-KR" sz="3200" b="1" dirty="0">
                <a:latin typeface="+mj-ea"/>
                <a:ea typeface="맑은 고딕" panose="020B0503020000020004" pitchFamily="50" charset="-127"/>
              </a:rPr>
              <a:t> </a:t>
            </a:r>
            <a:r>
              <a:rPr lang="ko-KR" altLang="en-US" sz="3200" b="1" dirty="0">
                <a:latin typeface="+mj-ea"/>
              </a:rPr>
              <a:t>국내협력 교회와 선교단체 교류</a:t>
            </a:r>
            <a:endParaRPr lang="en-US" altLang="ko-KR" sz="3200" b="1" dirty="0">
              <a:latin typeface="+mj-ea"/>
            </a:endParaRPr>
          </a:p>
          <a:p>
            <a:pPr algn="l"/>
            <a:endParaRPr lang="en-US" altLang="ko-KR" sz="3200" b="1" dirty="0">
              <a:latin typeface="+mj-ea"/>
            </a:endParaRPr>
          </a:p>
          <a:p>
            <a:pPr algn="l"/>
            <a:r>
              <a:rPr lang="en-US" altLang="ko-KR" sz="3200" b="1" dirty="0">
                <a:latin typeface="+mj-ea"/>
              </a:rPr>
              <a:t>  </a:t>
            </a:r>
            <a:r>
              <a:rPr lang="ko-KR" altLang="ko-KR" sz="3200" b="1" dirty="0">
                <a:latin typeface="+mj-ea"/>
                <a:ea typeface="맑은 고딕" panose="020B0503020000020004" pitchFamily="50" charset="-127"/>
              </a:rPr>
              <a:t>▶</a:t>
            </a:r>
            <a:r>
              <a:rPr lang="en-US" altLang="ko-KR" sz="3200" b="1" dirty="0">
                <a:latin typeface="+mj-ea"/>
                <a:ea typeface="맑은 고딕" panose="020B0503020000020004" pitchFamily="50" charset="-127"/>
              </a:rPr>
              <a:t> </a:t>
            </a:r>
            <a:r>
              <a:rPr lang="ko-KR" altLang="en-US" sz="3200" b="1" dirty="0" err="1">
                <a:highlight>
                  <a:srgbClr val="FFFF00"/>
                </a:highlight>
                <a:latin typeface="+mj-ea"/>
                <a:ea typeface="맑은 고딕" panose="020B0503020000020004" pitchFamily="50" charset="-127"/>
              </a:rPr>
              <a:t>선교부</a:t>
            </a:r>
            <a:r>
              <a:rPr lang="ko-KR" altLang="en-US" sz="3200" b="1" dirty="0">
                <a:highlight>
                  <a:srgbClr val="FFFF00"/>
                </a:highlight>
                <a:latin typeface="+mj-ea"/>
                <a:ea typeface="맑은 고딕" panose="020B0503020000020004" pitchFamily="50" charset="-127"/>
              </a:rPr>
              <a:t> 주관 예배팀과 선교훈련 프로그램 참가</a:t>
            </a:r>
            <a:r>
              <a:rPr lang="ko-KR" altLang="en-US" sz="3200" b="1" dirty="0">
                <a:highlight>
                  <a:srgbClr val="FFFF00"/>
                </a:highligh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3200" b="1" dirty="0">
              <a:highlight>
                <a:srgbClr val="FFFF00"/>
              </a:highlight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3200" b="1" dirty="0">
                <a:latin typeface="+mj-ea"/>
              </a:rPr>
              <a:t>  </a:t>
            </a: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en-US" altLang="ko-KR" sz="3200" b="1" dirty="0">
                <a:latin typeface="+mj-ea"/>
              </a:rPr>
              <a:t>2025</a:t>
            </a:r>
            <a:r>
              <a:rPr lang="ko-KR" altLang="en-US" sz="3200" b="1" dirty="0">
                <a:latin typeface="+mj-ea"/>
              </a:rPr>
              <a:t>년 </a:t>
            </a:r>
            <a:r>
              <a:rPr lang="en-US" altLang="ko-KR" sz="3200" b="1" dirty="0">
                <a:latin typeface="+mj-ea"/>
              </a:rPr>
              <a:t>LMTC 3</a:t>
            </a:r>
            <a:r>
              <a:rPr lang="ko-KR" altLang="en-US" sz="3200" b="1" dirty="0">
                <a:latin typeface="+mj-ea"/>
              </a:rPr>
              <a:t>월 상반기 </a:t>
            </a:r>
            <a:r>
              <a:rPr lang="en-US" altLang="ko-KR" sz="3200" b="1" dirty="0">
                <a:latin typeface="+mj-ea"/>
              </a:rPr>
              <a:t>12</a:t>
            </a:r>
            <a:r>
              <a:rPr lang="ko-KR" altLang="en-US" sz="3200" b="1" dirty="0">
                <a:latin typeface="+mj-ea"/>
              </a:rPr>
              <a:t>주 </a:t>
            </a:r>
            <a:r>
              <a:rPr lang="en-US" altLang="ko-KR" sz="3200" b="1" dirty="0">
                <a:latin typeface="+mj-ea"/>
              </a:rPr>
              <a:t>/ 9</a:t>
            </a:r>
            <a:r>
              <a:rPr lang="ko-KR" altLang="en-US" sz="3200" b="1" dirty="0">
                <a:latin typeface="+mj-ea"/>
              </a:rPr>
              <a:t>월 하반기 </a:t>
            </a:r>
            <a:r>
              <a:rPr lang="en-US" altLang="ko-KR" sz="3200" b="1" dirty="0">
                <a:latin typeface="+mj-ea"/>
              </a:rPr>
              <a:t>12</a:t>
            </a:r>
            <a:r>
              <a:rPr lang="ko-KR" altLang="en-US" sz="3200" b="1" dirty="0">
                <a:latin typeface="+mj-ea"/>
              </a:rPr>
              <a:t>주 </a:t>
            </a:r>
            <a:endParaRPr lang="en-US" altLang="ko-KR" sz="3200" b="1" dirty="0">
              <a:latin typeface="+mj-ea"/>
            </a:endParaRPr>
          </a:p>
          <a:p>
            <a:pPr algn="l"/>
            <a:r>
              <a:rPr lang="en-US" altLang="ko-KR" sz="3200" b="1" dirty="0">
                <a:latin typeface="+mj-ea"/>
              </a:rPr>
              <a:t>     </a:t>
            </a:r>
            <a:r>
              <a:rPr lang="en-US" altLang="ko-KR" sz="3200" b="1" dirty="0">
                <a:highlight>
                  <a:srgbClr val="FFFF00"/>
                </a:highlight>
                <a:latin typeface="+mj-ea"/>
              </a:rPr>
              <a:t>(24</a:t>
            </a:r>
            <a:r>
              <a:rPr lang="ko-KR" altLang="en-US" sz="3200" b="1" dirty="0">
                <a:highlight>
                  <a:srgbClr val="FFFF00"/>
                </a:highlight>
                <a:latin typeface="+mj-ea"/>
              </a:rPr>
              <a:t>년 </a:t>
            </a:r>
            <a:r>
              <a:rPr lang="en-US" altLang="ko-KR" sz="3200" b="1" dirty="0">
                <a:highlight>
                  <a:srgbClr val="FFFF00"/>
                </a:highlight>
                <a:latin typeface="+mj-ea"/>
              </a:rPr>
              <a:t>5</a:t>
            </a:r>
            <a:r>
              <a:rPr lang="ko-KR" altLang="en-US" sz="3200" b="1" dirty="0">
                <a:highlight>
                  <a:srgbClr val="FFFF00"/>
                </a:highlight>
                <a:latin typeface="+mj-ea"/>
              </a:rPr>
              <a:t>명 신청 후 </a:t>
            </a:r>
            <a:r>
              <a:rPr lang="en-US" altLang="ko-KR" sz="3200" b="1" dirty="0">
                <a:highlight>
                  <a:srgbClr val="FFFF00"/>
                </a:highlight>
                <a:latin typeface="+mj-ea"/>
              </a:rPr>
              <a:t>2</a:t>
            </a:r>
            <a:r>
              <a:rPr lang="ko-KR" altLang="en-US" sz="3200" b="1" dirty="0">
                <a:highlight>
                  <a:srgbClr val="FFFF00"/>
                </a:highlight>
                <a:latin typeface="+mj-ea"/>
              </a:rPr>
              <a:t>명 수료</a:t>
            </a:r>
            <a:r>
              <a:rPr lang="en-US" altLang="ko-KR" sz="3200" b="1" dirty="0">
                <a:latin typeface="+mj-ea"/>
              </a:rPr>
              <a:t>) </a:t>
            </a:r>
            <a:r>
              <a:rPr lang="en-US" altLang="ko-KR" sz="3200" b="1" dirty="0">
                <a:highlight>
                  <a:srgbClr val="FFFF00"/>
                </a:highlight>
                <a:latin typeface="+mj-ea"/>
              </a:rPr>
              <a:t>25</a:t>
            </a:r>
            <a:r>
              <a:rPr lang="ko-KR" altLang="en-US" sz="3200" b="1" dirty="0">
                <a:highlight>
                  <a:srgbClr val="FFFF00"/>
                </a:highlight>
                <a:latin typeface="+mj-ea"/>
              </a:rPr>
              <a:t>년 하반기 신청</a:t>
            </a:r>
            <a:r>
              <a:rPr lang="en-US" altLang="ko-KR" sz="3200" b="1" dirty="0">
                <a:highlight>
                  <a:srgbClr val="FFFF00"/>
                </a:highlight>
                <a:latin typeface="+mj-ea"/>
              </a:rPr>
              <a:t>!!</a:t>
            </a:r>
            <a:endParaRPr lang="ko-KR" altLang="en-US" sz="3200" b="1" dirty="0">
              <a:highlight>
                <a:srgbClr val="FFFF00"/>
              </a:highlight>
              <a:latin typeface="+mj-ea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BE658217-4A0F-7FB5-703A-99E2267B54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3674" y="-1"/>
            <a:ext cx="4778325" cy="1029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174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>
            <a:extLst>
              <a:ext uri="{FF2B5EF4-FFF2-40B4-BE49-F238E27FC236}">
                <a16:creationId xmlns:a16="http://schemas.microsoft.com/office/drawing/2014/main" id="{EAF377CC-5554-010A-815B-4EEEC4F8F564}"/>
              </a:ext>
            </a:extLst>
          </p:cNvPr>
          <p:cNvSpPr txBox="1">
            <a:spLocks/>
          </p:cNvSpPr>
          <p:nvPr/>
        </p:nvSpPr>
        <p:spPr bwMode="gray">
          <a:xfrm>
            <a:off x="337623" y="2485662"/>
            <a:ext cx="11698753" cy="1776848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800" b="1" dirty="0">
                <a:latin typeface="+mj-ea"/>
              </a:rPr>
              <a:t>▣ </a:t>
            </a:r>
            <a:r>
              <a:rPr lang="ko-KR" altLang="en-US" sz="3200" b="1" dirty="0">
                <a:latin typeface="+mj-ea"/>
              </a:rPr>
              <a:t>목표 인원 </a:t>
            </a:r>
            <a:r>
              <a:rPr lang="en-US" altLang="ko-KR" sz="3200" b="1" dirty="0">
                <a:latin typeface="+mj-ea"/>
              </a:rPr>
              <a:t>: 15</a:t>
            </a:r>
            <a:r>
              <a:rPr lang="ko-KR" altLang="en-US" sz="3200" b="1" dirty="0">
                <a:latin typeface="+mj-ea"/>
              </a:rPr>
              <a:t>명 </a:t>
            </a:r>
            <a:r>
              <a:rPr lang="en-US" altLang="ko-KR" sz="3200" b="1" dirty="0">
                <a:latin typeface="+mj-ea"/>
              </a:rPr>
              <a:t>&lt;</a:t>
            </a:r>
            <a:r>
              <a:rPr lang="ko-KR" altLang="en-US" sz="3200" b="1" dirty="0">
                <a:latin typeface="+mj-ea"/>
              </a:rPr>
              <a:t>장년</a:t>
            </a:r>
            <a:r>
              <a:rPr lang="en-US" altLang="ko-KR" sz="3200" b="1" dirty="0">
                <a:latin typeface="+mj-ea"/>
              </a:rPr>
              <a:t>8</a:t>
            </a:r>
            <a:r>
              <a:rPr lang="ko-KR" altLang="en-US" sz="3200" b="1" dirty="0">
                <a:latin typeface="+mj-ea"/>
              </a:rPr>
              <a:t>명</a:t>
            </a:r>
            <a:r>
              <a:rPr lang="en-US" altLang="ko-KR" sz="3200" b="1" dirty="0">
                <a:latin typeface="+mj-ea"/>
              </a:rPr>
              <a:t>+</a:t>
            </a:r>
            <a:r>
              <a:rPr lang="ko-KR" altLang="en-US" sz="3200" b="1" dirty="0">
                <a:latin typeface="+mj-ea"/>
              </a:rPr>
              <a:t>청소년</a:t>
            </a:r>
            <a:r>
              <a:rPr lang="en-US" altLang="ko-KR" sz="3200" b="1" dirty="0">
                <a:latin typeface="+mj-ea"/>
              </a:rPr>
              <a:t>7</a:t>
            </a:r>
            <a:r>
              <a:rPr lang="ko-KR" altLang="en-US" sz="3200" b="1" dirty="0">
                <a:latin typeface="+mj-ea"/>
              </a:rPr>
              <a:t>명</a:t>
            </a:r>
            <a:r>
              <a:rPr lang="en-US" altLang="ko-KR" sz="3200" b="1" dirty="0">
                <a:latin typeface="+mj-ea"/>
              </a:rPr>
              <a:t>&gt;</a:t>
            </a:r>
          </a:p>
          <a:p>
            <a:pPr algn="l"/>
            <a:r>
              <a:rPr lang="ko-KR" altLang="en-US" sz="2800" b="1" dirty="0">
                <a:latin typeface="+mj-ea"/>
              </a:rPr>
              <a:t>▣ 파송 일자 </a:t>
            </a:r>
            <a:r>
              <a:rPr lang="en-US" altLang="ko-KR" sz="2800" b="1" dirty="0">
                <a:latin typeface="+mj-ea"/>
              </a:rPr>
              <a:t>: 2026</a:t>
            </a:r>
            <a:r>
              <a:rPr lang="ko-KR" altLang="en-US" sz="2800" b="1" dirty="0">
                <a:latin typeface="+mj-ea"/>
              </a:rPr>
              <a:t>년 </a:t>
            </a:r>
            <a:r>
              <a:rPr lang="en-US" altLang="ko-KR" sz="2800" b="1" dirty="0">
                <a:latin typeface="+mj-ea"/>
              </a:rPr>
              <a:t>2</a:t>
            </a:r>
            <a:r>
              <a:rPr lang="ko-KR" altLang="en-US" sz="2800" b="1" dirty="0">
                <a:latin typeface="+mj-ea"/>
              </a:rPr>
              <a:t>월</a:t>
            </a:r>
            <a:r>
              <a:rPr lang="en-US" altLang="ko-KR" sz="2800" b="1" dirty="0">
                <a:latin typeface="+mj-ea"/>
              </a:rPr>
              <a:t>23</a:t>
            </a:r>
            <a:r>
              <a:rPr lang="ko-KR" altLang="en-US" sz="2800" b="1" dirty="0">
                <a:latin typeface="+mj-ea"/>
              </a:rPr>
              <a:t>일</a:t>
            </a:r>
            <a:r>
              <a:rPr lang="en-US" altLang="ko-KR" sz="2800" b="1" dirty="0">
                <a:latin typeface="+mj-ea"/>
              </a:rPr>
              <a:t>-28</a:t>
            </a:r>
            <a:r>
              <a:rPr lang="ko-KR" altLang="en-US" sz="2800" b="1" dirty="0">
                <a:latin typeface="+mj-ea"/>
              </a:rPr>
              <a:t>일 </a:t>
            </a:r>
            <a:r>
              <a:rPr lang="en-US" altLang="ko-KR" sz="2800" b="1" dirty="0">
                <a:latin typeface="+mj-ea"/>
              </a:rPr>
              <a:t>(5</a:t>
            </a:r>
            <a:r>
              <a:rPr lang="ko-KR" altLang="en-US" sz="2800" b="1" dirty="0">
                <a:latin typeface="+mj-ea"/>
              </a:rPr>
              <a:t>박</a:t>
            </a:r>
            <a:r>
              <a:rPr lang="en-US" altLang="ko-KR" sz="2800" b="1" dirty="0">
                <a:latin typeface="+mj-ea"/>
              </a:rPr>
              <a:t>6</a:t>
            </a:r>
            <a:r>
              <a:rPr lang="ko-KR" altLang="en-US" sz="2800" b="1" dirty="0">
                <a:latin typeface="+mj-ea"/>
              </a:rPr>
              <a:t>일</a:t>
            </a:r>
            <a:r>
              <a:rPr lang="en-US" altLang="ko-KR" sz="2800" b="1" dirty="0">
                <a:latin typeface="+mj-ea"/>
              </a:rPr>
              <a:t>)</a:t>
            </a:r>
          </a:p>
          <a:p>
            <a:pPr algn="l"/>
            <a:r>
              <a:rPr lang="ko-KR" altLang="en-US" sz="3200" b="1" dirty="0">
                <a:latin typeface="+mj-ea"/>
              </a:rPr>
              <a:t>▣ </a:t>
            </a:r>
            <a:r>
              <a:rPr lang="ko-KR" altLang="en-US" sz="3200" b="1" dirty="0" err="1">
                <a:latin typeface="+mj-ea"/>
              </a:rPr>
              <a:t>신청비</a:t>
            </a:r>
            <a:r>
              <a:rPr lang="ko-KR" altLang="en-US" sz="3200" b="1" dirty="0">
                <a:latin typeface="+mj-ea"/>
              </a:rPr>
              <a:t> </a:t>
            </a:r>
            <a:r>
              <a:rPr lang="en-US" altLang="ko-KR" sz="3200" b="1" dirty="0">
                <a:latin typeface="+mj-ea"/>
              </a:rPr>
              <a:t>: 100</a:t>
            </a:r>
            <a:r>
              <a:rPr lang="ko-KR" altLang="en-US" sz="3200" b="1" dirty="0">
                <a:latin typeface="+mj-ea"/>
              </a:rPr>
              <a:t>만원 </a:t>
            </a:r>
            <a:r>
              <a:rPr lang="en-US" altLang="ko-KR" sz="3200" b="1" dirty="0">
                <a:latin typeface="+mj-ea"/>
              </a:rPr>
              <a:t>(</a:t>
            </a:r>
            <a:r>
              <a:rPr lang="ko-KR" altLang="en-US" sz="3200" b="1" dirty="0" err="1">
                <a:latin typeface="+mj-ea"/>
              </a:rPr>
              <a:t>항공비별도</a:t>
            </a:r>
            <a:r>
              <a:rPr lang="en-US" altLang="ko-KR" sz="3200" b="1" dirty="0">
                <a:latin typeface="+mj-ea"/>
              </a:rPr>
              <a:t>) * </a:t>
            </a:r>
            <a:r>
              <a:rPr lang="ko-KR" altLang="en-US" sz="3200" b="1" dirty="0">
                <a:latin typeface="+mj-ea"/>
              </a:rPr>
              <a:t>신청서</a:t>
            </a:r>
            <a:r>
              <a:rPr lang="en-US" altLang="ko-KR" sz="3200" b="1" dirty="0">
                <a:latin typeface="+mj-ea"/>
              </a:rPr>
              <a:t>: </a:t>
            </a:r>
            <a:r>
              <a:rPr lang="ko-KR" altLang="en-US" sz="3200" b="1" dirty="0" err="1">
                <a:latin typeface="+mj-ea"/>
              </a:rPr>
              <a:t>선교부</a:t>
            </a:r>
            <a:r>
              <a:rPr lang="ko-KR" altLang="en-US" sz="3200" b="1" dirty="0">
                <a:latin typeface="+mj-ea"/>
              </a:rPr>
              <a:t> </a:t>
            </a:r>
            <a:r>
              <a:rPr lang="ko-KR" altLang="en-US" sz="3200" b="1" dirty="0" err="1">
                <a:latin typeface="+mj-ea"/>
              </a:rPr>
              <a:t>박희원집사</a:t>
            </a:r>
            <a:endParaRPr lang="ko-KR" altLang="en-US" sz="3200" b="1" dirty="0">
              <a:latin typeface="+mj-ea"/>
            </a:endParaRPr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7FAC10B9-45A2-DEA3-2C51-15939E9F1F56}"/>
              </a:ext>
            </a:extLst>
          </p:cNvPr>
          <p:cNvSpPr txBox="1">
            <a:spLocks/>
          </p:cNvSpPr>
          <p:nvPr/>
        </p:nvSpPr>
        <p:spPr bwMode="gray">
          <a:xfrm>
            <a:off x="337624" y="4262510"/>
            <a:ext cx="11698751" cy="2595489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2400" b="1" dirty="0">
                <a:latin typeface="+mj-ea"/>
              </a:rPr>
              <a:t> </a:t>
            </a:r>
            <a:r>
              <a:rPr lang="en-US" altLang="ko-KR" sz="2400" b="1" dirty="0">
                <a:latin typeface="+mj-ea"/>
              </a:rPr>
              <a:t>“</a:t>
            </a:r>
            <a:r>
              <a:rPr lang="ko-KR" altLang="en-US" sz="2400" b="1" dirty="0">
                <a:latin typeface="+mj-ea"/>
              </a:rPr>
              <a:t> </a:t>
            </a:r>
            <a:r>
              <a:rPr lang="ko-KR" altLang="en-US" sz="2600" b="1" dirty="0">
                <a:latin typeface="+mj-ea"/>
              </a:rPr>
              <a:t>오직 성령이 너희에게 임하시면 너희가 권능을 받고  </a:t>
            </a:r>
            <a:endParaRPr lang="en-US" altLang="ko-KR" sz="2600" b="1" dirty="0">
              <a:latin typeface="+mj-ea"/>
            </a:endParaRPr>
          </a:p>
          <a:p>
            <a:pPr algn="l"/>
            <a:r>
              <a:rPr lang="ko-KR" altLang="en-US" sz="2600" b="1" dirty="0">
                <a:latin typeface="+mj-ea"/>
              </a:rPr>
              <a:t>예루살렘과 온유대와 사마리아와 땅 끝까지 이르러 내 증인이 되리라</a:t>
            </a:r>
            <a:r>
              <a:rPr lang="en-US" altLang="ko-KR" sz="2600" b="1" dirty="0">
                <a:latin typeface="+mj-ea"/>
              </a:rPr>
              <a:t>”</a:t>
            </a:r>
            <a:r>
              <a:rPr lang="ko-KR" altLang="en-US" sz="2200" b="1" dirty="0">
                <a:latin typeface="+mj-ea"/>
              </a:rPr>
              <a:t>행</a:t>
            </a:r>
            <a:r>
              <a:rPr lang="en-US" altLang="ko-KR" sz="2200" b="1" dirty="0">
                <a:latin typeface="+mj-ea"/>
              </a:rPr>
              <a:t>1</a:t>
            </a:r>
            <a:r>
              <a:rPr lang="ko-KR" altLang="en-US" sz="2200" b="1" dirty="0">
                <a:latin typeface="+mj-ea"/>
              </a:rPr>
              <a:t>장</a:t>
            </a:r>
            <a:r>
              <a:rPr lang="en-US" altLang="ko-KR" sz="2200" b="1" dirty="0">
                <a:latin typeface="+mj-ea"/>
              </a:rPr>
              <a:t>8</a:t>
            </a:r>
            <a:r>
              <a:rPr lang="ko-KR" altLang="en-US" sz="2200" b="1" dirty="0">
                <a:latin typeface="+mj-ea"/>
              </a:rPr>
              <a:t>절 </a:t>
            </a:r>
            <a:r>
              <a:rPr lang="en-US" altLang="ko-KR" sz="2600" b="1" dirty="0">
                <a:latin typeface="+mj-ea"/>
              </a:rPr>
              <a:t> </a:t>
            </a:r>
          </a:p>
          <a:p>
            <a:pPr algn="l"/>
            <a:r>
              <a:rPr lang="ko-KR" altLang="en-US" sz="2800" b="1" dirty="0">
                <a:latin typeface="+mj-ea"/>
              </a:rPr>
              <a:t>▶ 매주 </a:t>
            </a:r>
            <a:r>
              <a:rPr lang="en-US" altLang="ko-KR" sz="2800" b="1" dirty="0">
                <a:latin typeface="+mj-ea"/>
              </a:rPr>
              <a:t>3</a:t>
            </a:r>
            <a:r>
              <a:rPr lang="ko-KR" altLang="en-US" sz="2800" b="1" dirty="0">
                <a:latin typeface="+mj-ea"/>
              </a:rPr>
              <a:t>인 </a:t>
            </a:r>
            <a:r>
              <a:rPr lang="en-US" altLang="ko-KR" sz="2800" b="1" dirty="0">
                <a:latin typeface="+mj-ea"/>
              </a:rPr>
              <a:t>1</a:t>
            </a:r>
            <a:r>
              <a:rPr lang="ko-KR" altLang="en-US" sz="2800" b="1" dirty="0">
                <a:latin typeface="+mj-ea"/>
              </a:rPr>
              <a:t>조로 </a:t>
            </a:r>
            <a:r>
              <a:rPr lang="en-US" altLang="ko-KR" sz="2800" b="1" dirty="0">
                <a:latin typeface="+mj-ea"/>
              </a:rPr>
              <a:t>(</a:t>
            </a:r>
            <a:r>
              <a:rPr lang="ko-KR" altLang="en-US" sz="2800" b="1" dirty="0">
                <a:latin typeface="+mj-ea"/>
              </a:rPr>
              <a:t> 찬양</a:t>
            </a:r>
            <a:r>
              <a:rPr lang="en-US" altLang="ko-KR" sz="2800" b="1" dirty="0">
                <a:latin typeface="+mj-ea"/>
              </a:rPr>
              <a:t>/</a:t>
            </a:r>
            <a:r>
              <a:rPr lang="ko-KR" altLang="en-US" sz="2800" b="1" dirty="0">
                <a:latin typeface="+mj-ea"/>
              </a:rPr>
              <a:t> 기도</a:t>
            </a:r>
            <a:r>
              <a:rPr lang="en-US" altLang="ko-KR" sz="2800" b="1" dirty="0">
                <a:latin typeface="+mj-ea"/>
              </a:rPr>
              <a:t>/</a:t>
            </a:r>
            <a:r>
              <a:rPr lang="ko-KR" altLang="en-US" sz="2800" b="1" dirty="0">
                <a:latin typeface="+mj-ea"/>
              </a:rPr>
              <a:t> 말씀</a:t>
            </a:r>
            <a:r>
              <a:rPr lang="en-US" altLang="ko-KR" sz="2800" b="1" dirty="0">
                <a:latin typeface="+mj-ea"/>
              </a:rPr>
              <a:t>)</a:t>
            </a:r>
          </a:p>
          <a:p>
            <a:pPr algn="l"/>
            <a:r>
              <a:rPr lang="ko-KR" altLang="en-US" sz="2800" b="1" dirty="0">
                <a:latin typeface="+mj-ea"/>
              </a:rPr>
              <a:t>▶ </a:t>
            </a:r>
            <a:r>
              <a:rPr lang="ko-KR" altLang="en-US" sz="3200" b="1" dirty="0" err="1">
                <a:latin typeface="+mj-ea"/>
              </a:rPr>
              <a:t>중보팀</a:t>
            </a:r>
            <a:r>
              <a:rPr lang="ko-KR" altLang="en-US" sz="3200" b="1" dirty="0">
                <a:latin typeface="+mj-ea"/>
              </a:rPr>
              <a:t> </a:t>
            </a:r>
            <a:r>
              <a:rPr lang="en-US" altLang="ko-KR" sz="3200" b="1" dirty="0">
                <a:latin typeface="+mj-ea"/>
              </a:rPr>
              <a:t>( 2</a:t>
            </a:r>
            <a:r>
              <a:rPr lang="ko-KR" altLang="en-US" sz="3200" b="1" dirty="0">
                <a:latin typeface="+mj-ea"/>
              </a:rPr>
              <a:t>남선교회</a:t>
            </a:r>
            <a:r>
              <a:rPr lang="en-US" altLang="ko-KR" sz="3200" b="1" dirty="0">
                <a:latin typeface="+mj-ea"/>
              </a:rPr>
              <a:t>/ </a:t>
            </a:r>
            <a:r>
              <a:rPr lang="ko-KR" altLang="en-US" sz="3200" b="1" dirty="0">
                <a:latin typeface="+mj-ea"/>
              </a:rPr>
              <a:t>주일학교 교사</a:t>
            </a:r>
            <a:r>
              <a:rPr lang="en-US" altLang="ko-KR" sz="3200" b="1" dirty="0">
                <a:latin typeface="+mj-ea"/>
              </a:rPr>
              <a:t>) </a:t>
            </a:r>
            <a:r>
              <a:rPr lang="ko-KR" altLang="en-US" sz="2800" b="1" dirty="0">
                <a:latin typeface="+mj-ea"/>
              </a:rPr>
              <a:t>재정담당</a:t>
            </a:r>
            <a:endParaRPr lang="en-US" altLang="ko-KR" sz="2800" b="1" dirty="0">
              <a:latin typeface="+mj-ea"/>
            </a:endParaRPr>
          </a:p>
          <a:p>
            <a:pPr algn="l"/>
            <a:r>
              <a:rPr lang="ko-KR" altLang="en-US" sz="2800" b="1" dirty="0">
                <a:latin typeface="+mj-ea"/>
              </a:rPr>
              <a:t>▶ </a:t>
            </a:r>
            <a:r>
              <a:rPr lang="ko-KR" altLang="en-US" sz="2800" b="1" dirty="0" err="1">
                <a:latin typeface="+mj-ea"/>
              </a:rPr>
              <a:t>영흥교회</a:t>
            </a:r>
            <a:r>
              <a:rPr lang="ko-KR" altLang="en-US" sz="2800" b="1" dirty="0">
                <a:latin typeface="+mj-ea"/>
              </a:rPr>
              <a:t> 선교회 </a:t>
            </a:r>
            <a:r>
              <a:rPr lang="en-US" altLang="ko-KR" sz="2800" b="1" dirty="0">
                <a:latin typeface="+mj-ea"/>
              </a:rPr>
              <a:t>( </a:t>
            </a:r>
            <a:r>
              <a:rPr lang="ko-KR" altLang="en-US" sz="2800" b="1" dirty="0">
                <a:latin typeface="+mj-ea"/>
              </a:rPr>
              <a:t>밴드초대</a:t>
            </a:r>
            <a:r>
              <a:rPr lang="en-US" altLang="ko-KR" sz="2800" b="1" dirty="0">
                <a:latin typeface="+mj-ea"/>
              </a:rPr>
              <a:t>)</a:t>
            </a:r>
            <a:r>
              <a:rPr lang="ko-KR" altLang="en-US" sz="2800" b="1" dirty="0">
                <a:latin typeface="+mj-ea"/>
              </a:rPr>
              <a:t>   </a:t>
            </a: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FDDBEBAC-2B5E-1A92-451F-4F736CB04DB5}"/>
              </a:ext>
            </a:extLst>
          </p:cNvPr>
          <p:cNvSpPr txBox="1">
            <a:spLocks/>
          </p:cNvSpPr>
          <p:nvPr/>
        </p:nvSpPr>
        <p:spPr bwMode="black">
          <a:xfrm>
            <a:off x="343192" y="1007800"/>
            <a:ext cx="11698753" cy="1395266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4000" b="1" kern="1200" cap="none" spc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o-KR" altLang="en-US" sz="4400" dirty="0">
                <a:latin typeface="+mj-ea"/>
              </a:rPr>
              <a:t>   </a:t>
            </a:r>
            <a:r>
              <a:rPr lang="ko-KR" altLang="en-US" sz="44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▣ </a:t>
            </a:r>
            <a:r>
              <a:rPr lang="en-US" altLang="ko-KR" sz="4400" dirty="0">
                <a:solidFill>
                  <a:schemeClr val="tx1"/>
                </a:solidFill>
                <a:effectLst/>
                <a:latin typeface="+mj-ea"/>
              </a:rPr>
              <a:t>10</a:t>
            </a:r>
            <a:r>
              <a:rPr lang="ko-KR" altLang="en-US" sz="4400" dirty="0">
                <a:solidFill>
                  <a:schemeClr val="tx1"/>
                </a:solidFill>
                <a:effectLst/>
                <a:latin typeface="+mj-ea"/>
              </a:rPr>
              <a:t>차 단기선교 모집 </a:t>
            </a:r>
            <a:r>
              <a:rPr lang="en-US" altLang="ko-KR" sz="4400" dirty="0">
                <a:solidFill>
                  <a:schemeClr val="tx1"/>
                </a:solidFill>
                <a:effectLst/>
                <a:latin typeface="+mj-ea"/>
              </a:rPr>
              <a:t>(</a:t>
            </a:r>
            <a:r>
              <a:rPr lang="ko-KR" altLang="en-US" sz="3600" dirty="0" err="1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필리핀아웃리치</a:t>
            </a:r>
            <a:r>
              <a:rPr lang="en-US" altLang="ko-KR" sz="4400" dirty="0">
                <a:solidFill>
                  <a:schemeClr val="tx1"/>
                </a:solidFill>
                <a:effectLst/>
                <a:latin typeface="+mj-ea"/>
              </a:rPr>
              <a:t>)</a:t>
            </a:r>
          </a:p>
          <a:p>
            <a:r>
              <a:rPr lang="en-US" altLang="ko-KR" sz="4400" dirty="0">
                <a:solidFill>
                  <a:schemeClr val="tx1"/>
                </a:solidFill>
                <a:effectLst/>
                <a:latin typeface="+mj-ea"/>
              </a:rPr>
              <a:t>  </a:t>
            </a:r>
            <a:r>
              <a:rPr lang="ko-KR" altLang="en-US" sz="4400" dirty="0">
                <a:solidFill>
                  <a:schemeClr val="tx1"/>
                </a:solidFill>
                <a:effectLst/>
                <a:latin typeface="+mj-ea"/>
              </a:rPr>
              <a:t>     </a:t>
            </a:r>
            <a:r>
              <a:rPr lang="en-US" altLang="ko-KR" sz="4400" dirty="0">
                <a:solidFill>
                  <a:schemeClr val="tx1"/>
                </a:solidFill>
                <a:effectLst/>
                <a:latin typeface="+mj-ea"/>
              </a:rPr>
              <a:t>~ 7</a:t>
            </a:r>
            <a:r>
              <a:rPr lang="ko-KR" altLang="en-US" sz="4400" dirty="0">
                <a:solidFill>
                  <a:schemeClr val="tx1"/>
                </a:solidFill>
                <a:effectLst/>
                <a:latin typeface="+mj-ea"/>
              </a:rPr>
              <a:t>월</a:t>
            </a:r>
            <a:r>
              <a:rPr lang="en-US" altLang="ko-KR" sz="4400" dirty="0">
                <a:solidFill>
                  <a:schemeClr val="tx1"/>
                </a:solidFill>
                <a:effectLst/>
                <a:latin typeface="+mj-ea"/>
              </a:rPr>
              <a:t>31</a:t>
            </a:r>
            <a:r>
              <a:rPr lang="ko-KR" altLang="en-US" sz="4400" dirty="0">
                <a:solidFill>
                  <a:schemeClr val="tx1"/>
                </a:solidFill>
                <a:effectLst/>
                <a:latin typeface="+mj-ea"/>
              </a:rPr>
              <a:t>일까지 모집 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8C4A3102-A1F0-8990-2256-D8142C823A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740702" cy="92520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771222D-B2D9-DB4E-9FF0-296057D257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3674" y="-1"/>
            <a:ext cx="4778325" cy="100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197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AD8EFD47-6BAD-B9AF-B8E7-73B3E3EDB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740702" cy="92520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0A07213E-DDAE-EF3E-885B-A6C2A0C6E4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2825" y="-1"/>
            <a:ext cx="4539174" cy="100780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6608B2F1-D374-C120-B429-F0F8B721D0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4500" y="0"/>
            <a:ext cx="46729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143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AD8EFD47-6BAD-B9AF-B8E7-73B3E3EDB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740702" cy="92520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D9CB4FC-B0FA-27D7-0EE7-BC89C0F13C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837350"/>
            <a:ext cx="1205601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C05D1F4-B65A-7C8A-42E3-26F5E7B1A7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3674" y="-1"/>
            <a:ext cx="4778325" cy="1029303"/>
          </a:xfrm>
          <a:prstGeom prst="rect">
            <a:avLst/>
          </a:prstGeom>
        </p:spPr>
      </p:pic>
      <p:sp>
        <p:nvSpPr>
          <p:cNvPr id="4" name="제목 1">
            <a:extLst>
              <a:ext uri="{FF2B5EF4-FFF2-40B4-BE49-F238E27FC236}">
                <a16:creationId xmlns:a16="http://schemas.microsoft.com/office/drawing/2014/main" id="{010922A2-DC65-F820-B91D-B58917567DC4}"/>
              </a:ext>
            </a:extLst>
          </p:cNvPr>
          <p:cNvSpPr txBox="1">
            <a:spLocks/>
          </p:cNvSpPr>
          <p:nvPr/>
        </p:nvSpPr>
        <p:spPr bwMode="black">
          <a:xfrm>
            <a:off x="-1" y="1138579"/>
            <a:ext cx="12191999" cy="5719421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4000" b="1" kern="1200" cap="none" spc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o-KR" altLang="en-US" sz="3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▣</a:t>
            </a:r>
            <a:r>
              <a:rPr lang="ko-KR" altLang="en-US" sz="4400" dirty="0">
                <a:solidFill>
                  <a:schemeClr val="tx1"/>
                </a:solidFill>
                <a:effectLst/>
                <a:latin typeface="+mj-ea"/>
              </a:rPr>
              <a:t>선교훈련의 목적</a:t>
            </a:r>
            <a:endParaRPr lang="en-US" altLang="ko-KR" sz="4400" dirty="0">
              <a:solidFill>
                <a:schemeClr val="tx1"/>
              </a:solidFill>
              <a:effectLst/>
              <a:latin typeface="+mj-ea"/>
            </a:endParaRPr>
          </a:p>
          <a:p>
            <a:endParaRPr lang="en-US" altLang="ko-KR" sz="30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ko-KR" altLang="en-US" sz="3000" dirty="0">
                <a:solidFill>
                  <a:schemeClr val="tx1"/>
                </a:solidFill>
                <a:effectLst/>
                <a:latin typeface="+mj-ea"/>
              </a:rPr>
              <a:t>▶하나님의 마음을 알고 세상속에서 복음을 살아내는</a:t>
            </a:r>
            <a:endParaRPr lang="en-US" altLang="ko-KR" sz="30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en-US" altLang="ko-KR" sz="3000" dirty="0">
                <a:solidFill>
                  <a:schemeClr val="tx1"/>
                </a:solidFill>
                <a:effectLst/>
                <a:latin typeface="+mj-ea"/>
              </a:rPr>
              <a:t> </a:t>
            </a:r>
            <a:r>
              <a:rPr lang="ko-KR" altLang="en-US" sz="3000" dirty="0">
                <a:solidFill>
                  <a:schemeClr val="tx1"/>
                </a:solidFill>
                <a:effectLst/>
                <a:latin typeface="+mj-ea"/>
              </a:rPr>
              <a:t> 사람으로 성장하게 하자 </a:t>
            </a:r>
            <a:endParaRPr lang="en-US" altLang="ko-KR" sz="30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ko-KR" altLang="en-US" sz="3000" dirty="0">
                <a:solidFill>
                  <a:schemeClr val="tx1"/>
                </a:solidFill>
                <a:effectLst/>
                <a:latin typeface="+mj-ea"/>
              </a:rPr>
              <a:t>▶하나님의 일꾼으로  변화되는 사람이 </a:t>
            </a:r>
            <a:r>
              <a:rPr lang="ko-KR" altLang="en-US" sz="3000" dirty="0" err="1">
                <a:solidFill>
                  <a:schemeClr val="tx1"/>
                </a:solidFill>
                <a:effectLst/>
                <a:latin typeface="+mj-ea"/>
              </a:rPr>
              <a:t>되는것</a:t>
            </a:r>
            <a:r>
              <a:rPr lang="en-US" altLang="ko-KR" sz="3000" dirty="0">
                <a:solidFill>
                  <a:schemeClr val="tx1"/>
                </a:solidFill>
                <a:effectLst/>
                <a:latin typeface="+mj-ea"/>
              </a:rPr>
              <a:t>!! </a:t>
            </a:r>
          </a:p>
          <a:p>
            <a:endParaRPr lang="en-US" altLang="ko-KR" sz="30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en-US" altLang="ko-KR" sz="3000" b="0" dirty="0">
                <a:solidFill>
                  <a:schemeClr val="tx1"/>
                </a:solidFill>
                <a:effectLst/>
                <a:latin typeface="+mj-ea"/>
              </a:rPr>
              <a:t>1.</a:t>
            </a:r>
            <a:r>
              <a:rPr lang="ko-KR" altLang="en-US" sz="3000" b="0" dirty="0">
                <a:solidFill>
                  <a:schemeClr val="tx1"/>
                </a:solidFill>
                <a:effectLst/>
                <a:latin typeface="+mj-ea"/>
              </a:rPr>
              <a:t>소명확인과 영적성숙  </a:t>
            </a:r>
            <a:endParaRPr lang="en-US" altLang="ko-KR" sz="3000" b="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en-US" altLang="ko-KR" sz="3000" b="0" dirty="0">
                <a:solidFill>
                  <a:schemeClr val="tx1"/>
                </a:solidFill>
                <a:effectLst/>
                <a:latin typeface="+mj-ea"/>
              </a:rPr>
              <a:t>2.</a:t>
            </a:r>
            <a:r>
              <a:rPr lang="ko-KR" altLang="en-US" sz="3000" b="0" dirty="0">
                <a:solidFill>
                  <a:schemeClr val="tx1"/>
                </a:solidFill>
                <a:effectLst/>
                <a:latin typeface="+mj-ea"/>
              </a:rPr>
              <a:t>복음의 본질이해  </a:t>
            </a:r>
            <a:endParaRPr lang="en-US" altLang="ko-KR" sz="3000" b="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en-US" altLang="ko-KR" sz="3000" b="0" dirty="0">
                <a:solidFill>
                  <a:schemeClr val="tx1"/>
                </a:solidFill>
                <a:effectLst/>
                <a:latin typeface="+mj-ea"/>
              </a:rPr>
              <a:t>3.</a:t>
            </a:r>
            <a:r>
              <a:rPr lang="ko-KR" altLang="en-US" sz="3000" b="0" dirty="0">
                <a:solidFill>
                  <a:schemeClr val="tx1"/>
                </a:solidFill>
                <a:effectLst/>
                <a:latin typeface="+mj-ea"/>
              </a:rPr>
              <a:t>타문화이해와 </a:t>
            </a:r>
            <a:r>
              <a:rPr lang="ko-KR" altLang="en-US" sz="3000" b="0" dirty="0" err="1">
                <a:solidFill>
                  <a:schemeClr val="tx1"/>
                </a:solidFill>
                <a:effectLst/>
                <a:latin typeface="+mj-ea"/>
              </a:rPr>
              <a:t>적극력</a:t>
            </a:r>
            <a:r>
              <a:rPr lang="ko-KR" altLang="en-US" sz="3000" b="0" dirty="0">
                <a:solidFill>
                  <a:schemeClr val="tx1"/>
                </a:solidFill>
                <a:effectLst/>
                <a:latin typeface="+mj-ea"/>
              </a:rPr>
              <a:t> 향상 </a:t>
            </a:r>
            <a:endParaRPr lang="en-US" altLang="ko-KR" sz="3000" b="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en-US" altLang="ko-KR" sz="3000" b="0" dirty="0">
                <a:solidFill>
                  <a:schemeClr val="tx1"/>
                </a:solidFill>
                <a:effectLst/>
                <a:latin typeface="+mj-ea"/>
              </a:rPr>
              <a:t>4.</a:t>
            </a:r>
            <a:r>
              <a:rPr lang="ko-KR" altLang="en-US" sz="3000" b="0" dirty="0">
                <a:solidFill>
                  <a:schemeClr val="tx1"/>
                </a:solidFill>
                <a:effectLst/>
                <a:latin typeface="+mj-ea"/>
              </a:rPr>
              <a:t>삶으로써 실천훈련  </a:t>
            </a:r>
            <a:endParaRPr lang="en-US" altLang="ko-KR" sz="3000" b="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en-US" altLang="ko-KR" sz="3000" b="0" dirty="0">
                <a:solidFill>
                  <a:schemeClr val="tx1"/>
                </a:solidFill>
                <a:effectLst/>
                <a:latin typeface="+mj-ea"/>
              </a:rPr>
              <a:t>5.</a:t>
            </a:r>
            <a:r>
              <a:rPr lang="ko-KR" altLang="en-US" sz="3000" b="0" dirty="0">
                <a:solidFill>
                  <a:schemeClr val="tx1"/>
                </a:solidFill>
                <a:effectLst/>
                <a:latin typeface="+mj-ea"/>
              </a:rPr>
              <a:t>공동체안에서 연합과 협력 </a:t>
            </a:r>
            <a:endParaRPr lang="en-US" altLang="ko-KR" sz="3000" b="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ko-KR" altLang="en-US" sz="3000" b="0" dirty="0">
                <a:solidFill>
                  <a:schemeClr val="tx1"/>
                </a:solidFill>
                <a:effectLst/>
                <a:latin typeface="+mj-ea"/>
              </a:rPr>
              <a:t>  </a:t>
            </a:r>
            <a:endParaRPr lang="en-US" altLang="ko-KR" sz="3000" b="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ko-KR" altLang="en-US" sz="2600" dirty="0">
                <a:solidFill>
                  <a:schemeClr val="tx1"/>
                </a:solidFill>
                <a:effectLst/>
                <a:latin typeface="+mj-ea"/>
              </a:rPr>
              <a:t>하나님의 선교</a:t>
            </a:r>
            <a:r>
              <a:rPr lang="en-US" altLang="ko-KR" sz="2600" dirty="0">
                <a:solidFill>
                  <a:schemeClr val="tx1"/>
                </a:solidFill>
                <a:effectLst/>
                <a:latin typeface="+mj-ea"/>
              </a:rPr>
              <a:t>- </a:t>
            </a:r>
            <a:r>
              <a:rPr lang="ko-KR" altLang="en-US" sz="26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하나님이 이끄시는 구원의 역사에 우리가 동참하게 하는데 목적</a:t>
            </a:r>
            <a:endParaRPr lang="ko-KR" altLang="en-US" sz="2200" dirty="0">
              <a:solidFill>
                <a:schemeClr val="tx1"/>
              </a:solidFill>
              <a:effectLst/>
              <a:highlight>
                <a:srgbClr val="FFFF00"/>
              </a:highlight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1763714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AD8EFD47-6BAD-B9AF-B8E7-73B3E3EDB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740702" cy="92520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D9CB4FC-B0FA-27D7-0EE7-BC89C0F13C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837350"/>
            <a:ext cx="1205601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C05D1F4-B65A-7C8A-42E3-26F5E7B1A7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3674" y="-1"/>
            <a:ext cx="4778325" cy="1029303"/>
          </a:xfrm>
          <a:prstGeom prst="rect">
            <a:avLst/>
          </a:prstGeom>
        </p:spPr>
      </p:pic>
      <p:sp>
        <p:nvSpPr>
          <p:cNvPr id="5" name="제목 1">
            <a:extLst>
              <a:ext uri="{FF2B5EF4-FFF2-40B4-BE49-F238E27FC236}">
                <a16:creationId xmlns:a16="http://schemas.microsoft.com/office/drawing/2014/main" id="{378C5256-1F2F-E7D4-5D43-906260937E55}"/>
              </a:ext>
            </a:extLst>
          </p:cNvPr>
          <p:cNvSpPr txBox="1">
            <a:spLocks/>
          </p:cNvSpPr>
          <p:nvPr/>
        </p:nvSpPr>
        <p:spPr bwMode="black">
          <a:xfrm>
            <a:off x="135989" y="1113706"/>
            <a:ext cx="12224823" cy="5507502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4000" b="1" kern="1200" cap="none" spc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o-KR" altLang="en-US" sz="28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▣ </a:t>
            </a:r>
            <a:r>
              <a:rPr lang="ko-KR" altLang="en-US" sz="3600" dirty="0">
                <a:solidFill>
                  <a:schemeClr val="tx1"/>
                </a:solidFill>
                <a:effectLst/>
                <a:latin typeface="+mj-ea"/>
              </a:rPr>
              <a:t>선교훈련의 방향</a:t>
            </a:r>
            <a:endParaRPr lang="en-US" altLang="ko-KR" sz="3600" dirty="0">
              <a:solidFill>
                <a:schemeClr val="tx1"/>
              </a:solidFill>
              <a:effectLst/>
              <a:latin typeface="+mj-ea"/>
            </a:endParaRPr>
          </a:p>
          <a:p>
            <a:endParaRPr lang="en-US" altLang="ko-KR" sz="28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en-US" altLang="ko-KR" sz="2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ko-KR" altLang="en-US" sz="2800" dirty="0">
                <a:solidFill>
                  <a:schemeClr val="tx1"/>
                </a:solidFill>
                <a:effectLst/>
                <a:latin typeface="+mj-ea"/>
              </a:rPr>
              <a:t>선교적 삶을 살아가는 제자로 성장</a:t>
            </a:r>
            <a:r>
              <a:rPr lang="en-US" altLang="ko-KR" sz="2800" dirty="0">
                <a:solidFill>
                  <a:schemeClr val="tx1"/>
                </a:solidFill>
                <a:effectLst/>
                <a:latin typeface="+mj-ea"/>
              </a:rPr>
              <a:t>!!</a:t>
            </a:r>
          </a:p>
          <a:p>
            <a:r>
              <a:rPr lang="en-US" altLang="ko-KR" sz="2800" b="0" dirty="0">
                <a:solidFill>
                  <a:schemeClr val="tx1"/>
                </a:solidFill>
                <a:effectLst/>
                <a:latin typeface="+mj-ea"/>
              </a:rPr>
              <a:t>1. </a:t>
            </a:r>
            <a:r>
              <a:rPr lang="ko-KR" altLang="en-US" sz="2800" b="0" dirty="0">
                <a:solidFill>
                  <a:schemeClr val="tx1"/>
                </a:solidFill>
                <a:effectLst/>
                <a:latin typeface="+mj-ea"/>
              </a:rPr>
              <a:t>하나님 중심의 선교이해 </a:t>
            </a:r>
            <a:endParaRPr lang="en-US" altLang="ko-KR" sz="2800" b="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en-US" altLang="ko-KR" sz="2800" b="0" dirty="0">
                <a:solidFill>
                  <a:schemeClr val="tx1"/>
                </a:solidFill>
                <a:effectLst/>
                <a:latin typeface="+mj-ea"/>
              </a:rPr>
              <a:t>2. </a:t>
            </a:r>
            <a:r>
              <a:rPr lang="ko-KR" altLang="en-US" sz="2800" b="0" dirty="0">
                <a:solidFill>
                  <a:schemeClr val="tx1"/>
                </a:solidFill>
                <a:effectLst/>
                <a:latin typeface="+mj-ea"/>
              </a:rPr>
              <a:t>삶과 신앙의 통합</a:t>
            </a:r>
            <a:endParaRPr lang="en-US" altLang="ko-KR" sz="2800" b="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en-US" altLang="ko-KR" sz="2800" b="0" dirty="0">
                <a:solidFill>
                  <a:schemeClr val="tx1"/>
                </a:solidFill>
                <a:effectLst/>
                <a:latin typeface="+mj-ea"/>
              </a:rPr>
              <a:t>3. </a:t>
            </a:r>
            <a:r>
              <a:rPr lang="ko-KR" altLang="en-US" sz="2800" b="0" dirty="0">
                <a:solidFill>
                  <a:schemeClr val="tx1"/>
                </a:solidFill>
                <a:effectLst/>
                <a:latin typeface="+mj-ea"/>
              </a:rPr>
              <a:t>현지 문화와 </a:t>
            </a:r>
            <a:r>
              <a:rPr lang="ko-KR" altLang="en-US" sz="2800" b="0" dirty="0" err="1">
                <a:solidFill>
                  <a:schemeClr val="tx1"/>
                </a:solidFill>
                <a:effectLst/>
                <a:latin typeface="+mj-ea"/>
              </a:rPr>
              <a:t>접촉점</a:t>
            </a:r>
            <a:r>
              <a:rPr lang="ko-KR" altLang="en-US" sz="2800" b="0" dirty="0">
                <a:solidFill>
                  <a:schemeClr val="tx1"/>
                </a:solidFill>
                <a:effectLst/>
                <a:latin typeface="+mj-ea"/>
              </a:rPr>
              <a:t> 찾기 </a:t>
            </a:r>
            <a:endParaRPr lang="en-US" altLang="ko-KR" sz="2800" b="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en-US" altLang="ko-KR" sz="2800" b="0" dirty="0">
                <a:solidFill>
                  <a:schemeClr val="tx1"/>
                </a:solidFill>
                <a:effectLst/>
                <a:latin typeface="+mj-ea"/>
              </a:rPr>
              <a:t>4. </a:t>
            </a:r>
            <a:r>
              <a:rPr lang="ko-KR" altLang="en-US" sz="2800" b="0" dirty="0">
                <a:solidFill>
                  <a:schemeClr val="tx1"/>
                </a:solidFill>
                <a:effectLst/>
                <a:latin typeface="+mj-ea"/>
              </a:rPr>
              <a:t>공동체적 선교추구 </a:t>
            </a:r>
            <a:endParaRPr lang="en-US" altLang="ko-KR" sz="2800" b="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en-US" altLang="ko-KR" sz="2800" b="0" dirty="0">
                <a:solidFill>
                  <a:schemeClr val="tx1"/>
                </a:solidFill>
                <a:effectLst/>
                <a:latin typeface="+mj-ea"/>
              </a:rPr>
              <a:t>5. </a:t>
            </a:r>
            <a:r>
              <a:rPr lang="ko-KR" altLang="en-US" sz="2800" b="0" dirty="0">
                <a:solidFill>
                  <a:schemeClr val="tx1"/>
                </a:solidFill>
                <a:effectLst/>
                <a:latin typeface="+mj-ea"/>
              </a:rPr>
              <a:t>현장중심의 실천적 접근</a:t>
            </a:r>
            <a:endParaRPr lang="en-US" altLang="ko-KR" sz="2800" b="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en-US" altLang="ko-KR" sz="2800" b="0" dirty="0">
                <a:solidFill>
                  <a:schemeClr val="tx1"/>
                </a:solidFill>
                <a:effectLst/>
                <a:latin typeface="+mj-ea"/>
              </a:rPr>
              <a:t>6. </a:t>
            </a:r>
            <a:r>
              <a:rPr lang="ko-KR" altLang="en-US" sz="2800" b="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전인격적 성장추구</a:t>
            </a:r>
            <a:endParaRPr lang="en-US" altLang="ko-KR" sz="2800" b="0" dirty="0">
              <a:solidFill>
                <a:schemeClr val="tx1"/>
              </a:solidFill>
              <a:effectLst/>
              <a:highlight>
                <a:srgbClr val="FFFF00"/>
              </a:highlight>
              <a:latin typeface="+mj-ea"/>
            </a:endParaRPr>
          </a:p>
          <a:p>
            <a:endParaRPr lang="en-US" altLang="ko-KR" sz="28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ko-KR" altLang="en-US" sz="2800" dirty="0">
                <a:solidFill>
                  <a:schemeClr val="tx1"/>
                </a:solidFill>
                <a:effectLst/>
                <a:latin typeface="+mj-ea"/>
              </a:rPr>
              <a:t>모든 그리스도인이 어디서든 선교적 존재로 살아가도록 준비시키는 여정 </a:t>
            </a:r>
          </a:p>
        </p:txBody>
      </p:sp>
    </p:spTree>
    <p:extLst>
      <p:ext uri="{BB962C8B-B14F-4D97-AF65-F5344CB8AC3E}">
        <p14:creationId xmlns:p14="http://schemas.microsoft.com/office/powerpoint/2010/main" val="33776153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B5957B12-298A-248C-24D7-8534667923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2968283" cy="100203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E126658B-CDB6-9CDD-11C5-CA208BE7A8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3674" y="-1"/>
            <a:ext cx="4778325" cy="1029303"/>
          </a:xfrm>
          <a:prstGeom prst="rect">
            <a:avLst/>
          </a:prstGeom>
        </p:spPr>
      </p:pic>
      <p:sp>
        <p:nvSpPr>
          <p:cNvPr id="5" name="제목 1">
            <a:extLst>
              <a:ext uri="{FF2B5EF4-FFF2-40B4-BE49-F238E27FC236}">
                <a16:creationId xmlns:a16="http://schemas.microsoft.com/office/drawing/2014/main" id="{F83B65B5-A0F3-C06A-DAD1-2CC40673503C}"/>
              </a:ext>
            </a:extLst>
          </p:cNvPr>
          <p:cNvSpPr txBox="1">
            <a:spLocks/>
          </p:cNvSpPr>
          <p:nvPr/>
        </p:nvSpPr>
        <p:spPr bwMode="black">
          <a:xfrm>
            <a:off x="0" y="1064980"/>
            <a:ext cx="12081802" cy="5527889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4000" b="1" kern="1200" cap="none" spc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US" altLang="ko-KR" sz="58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ko-KR" altLang="en-US" sz="5800" dirty="0" err="1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아웃리치</a:t>
            </a:r>
            <a:r>
              <a:rPr lang="en-US" altLang="ko-KR" sz="58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(Outreach) </a:t>
            </a:r>
          </a:p>
          <a:p>
            <a:endParaRPr lang="en-US" altLang="ko-KR" sz="5800" dirty="0">
              <a:solidFill>
                <a:schemeClr val="tx1"/>
              </a:solidFill>
              <a:effectLst/>
              <a:highlight>
                <a:srgbClr val="FFFF00"/>
              </a:highlight>
              <a:latin typeface="+mj-ea"/>
            </a:endParaRPr>
          </a:p>
          <a:p>
            <a:r>
              <a:rPr lang="ko-KR" altLang="en-US" sz="4600" dirty="0">
                <a:solidFill>
                  <a:schemeClr val="tx1"/>
                </a:solidFill>
                <a:effectLst/>
                <a:latin typeface="+mj-ea"/>
              </a:rPr>
              <a:t>누군가에게 다가가는 움직임을 말함</a:t>
            </a:r>
            <a:endParaRPr lang="en-US" altLang="ko-KR" sz="46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ko-KR" altLang="en-US" sz="4600" dirty="0">
                <a:solidFill>
                  <a:schemeClr val="tx1"/>
                </a:solidFill>
                <a:effectLst/>
                <a:latin typeface="+mj-ea"/>
              </a:rPr>
              <a:t> </a:t>
            </a:r>
            <a:endParaRPr lang="en-US" altLang="ko-KR" sz="46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ko-KR" altLang="en-US" sz="4600" dirty="0">
                <a:solidFill>
                  <a:schemeClr val="tx1"/>
                </a:solidFill>
                <a:effectLst/>
                <a:latin typeface="+mj-ea"/>
              </a:rPr>
              <a:t>공감과 </a:t>
            </a:r>
            <a:r>
              <a:rPr lang="ko-KR" altLang="en-US" sz="46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진심</a:t>
            </a:r>
            <a:r>
              <a:rPr lang="ko-KR" altLang="en-US" sz="4600" dirty="0">
                <a:solidFill>
                  <a:schemeClr val="tx1"/>
                </a:solidFill>
                <a:effectLst/>
                <a:latin typeface="+mj-ea"/>
              </a:rPr>
              <a:t>을 담아 마음을 건네는 일</a:t>
            </a:r>
            <a:endParaRPr lang="en-US" altLang="ko-KR" sz="46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ko-KR" altLang="en-US" sz="4600" dirty="0">
                <a:solidFill>
                  <a:schemeClr val="tx1"/>
                </a:solidFill>
                <a:effectLst/>
                <a:latin typeface="+mj-ea"/>
              </a:rPr>
              <a:t> </a:t>
            </a:r>
            <a:endParaRPr lang="en-US" altLang="ko-KR" sz="4600" b="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en-US" altLang="ko-KR" sz="4200" dirty="0">
                <a:solidFill>
                  <a:schemeClr val="tx1"/>
                </a:solidFill>
                <a:effectLst/>
                <a:latin typeface="+mj-ea"/>
              </a:rPr>
              <a:t>1.</a:t>
            </a:r>
            <a:r>
              <a:rPr lang="ko-KR" altLang="en-US" sz="4200" dirty="0">
                <a:solidFill>
                  <a:schemeClr val="tx1"/>
                </a:solidFill>
                <a:effectLst/>
                <a:latin typeface="+mj-ea"/>
              </a:rPr>
              <a:t>사회적 소외층에게 </a:t>
            </a:r>
            <a:r>
              <a:rPr lang="ko-KR" altLang="en-US" sz="4200" dirty="0" err="1">
                <a:solidFill>
                  <a:schemeClr val="tx1"/>
                </a:solidFill>
                <a:effectLst/>
                <a:latin typeface="+mj-ea"/>
              </a:rPr>
              <a:t>다가감</a:t>
            </a:r>
            <a:endParaRPr lang="en-US" altLang="ko-KR" sz="4200" dirty="0">
              <a:solidFill>
                <a:schemeClr val="tx1"/>
              </a:solidFill>
              <a:effectLst/>
              <a:latin typeface="+mj-ea"/>
            </a:endParaRPr>
          </a:p>
          <a:p>
            <a:endParaRPr lang="en-US" altLang="ko-KR" sz="42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en-US" altLang="ko-KR" sz="4200" dirty="0">
                <a:solidFill>
                  <a:schemeClr val="tx1"/>
                </a:solidFill>
                <a:effectLst/>
                <a:latin typeface="+mj-ea"/>
              </a:rPr>
              <a:t>2.</a:t>
            </a:r>
            <a:r>
              <a:rPr lang="ko-KR" altLang="en-US" sz="42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문화적 벽</a:t>
            </a:r>
            <a:r>
              <a:rPr lang="ko-KR" altLang="en-US" sz="4200" dirty="0">
                <a:solidFill>
                  <a:schemeClr val="tx1"/>
                </a:solidFill>
                <a:effectLst/>
                <a:latin typeface="+mj-ea"/>
              </a:rPr>
              <a:t>을 허무는 소통</a:t>
            </a:r>
            <a:endParaRPr lang="en-US" altLang="ko-KR" sz="4200" dirty="0">
              <a:solidFill>
                <a:schemeClr val="tx1"/>
              </a:solidFill>
              <a:effectLst/>
              <a:latin typeface="+mj-ea"/>
            </a:endParaRPr>
          </a:p>
          <a:p>
            <a:endParaRPr lang="en-US" altLang="ko-KR" sz="42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en-US" altLang="ko-KR" sz="4200" dirty="0">
                <a:solidFill>
                  <a:schemeClr val="tx1"/>
                </a:solidFill>
                <a:effectLst/>
                <a:latin typeface="+mj-ea"/>
              </a:rPr>
              <a:t>3.</a:t>
            </a:r>
            <a:r>
              <a:rPr lang="ko-KR" altLang="en-US" sz="4200" dirty="0">
                <a:solidFill>
                  <a:schemeClr val="tx1"/>
                </a:solidFill>
                <a:effectLst/>
                <a:latin typeface="+mj-ea"/>
              </a:rPr>
              <a:t>일방적인 전달이 아닌 </a:t>
            </a:r>
            <a:r>
              <a:rPr lang="ko-KR" altLang="en-US" sz="42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쌍방의 변화 </a:t>
            </a:r>
            <a:r>
              <a:rPr lang="en-US" altLang="ko-KR" sz="42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( </a:t>
            </a:r>
            <a:r>
              <a:rPr lang="ko-KR" altLang="en-US" sz="42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주님안에서 낮아지려는 모습</a:t>
            </a:r>
            <a:r>
              <a:rPr lang="en-US" altLang="ko-KR" sz="42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)</a:t>
            </a:r>
            <a:r>
              <a:rPr lang="ko-KR" altLang="en-US" sz="42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33480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2D20431F-8596-36A5-CCDE-16DEA1F56B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2968283" cy="1002031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DAF0C028-0ACE-4410-E737-E7324E4E51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3674" y="-1"/>
            <a:ext cx="4778325" cy="1029303"/>
          </a:xfrm>
          <a:prstGeom prst="rect">
            <a:avLst/>
          </a:prstGeom>
        </p:spPr>
      </p:pic>
      <p:sp>
        <p:nvSpPr>
          <p:cNvPr id="18" name="제목 1">
            <a:extLst>
              <a:ext uri="{FF2B5EF4-FFF2-40B4-BE49-F238E27FC236}">
                <a16:creationId xmlns:a16="http://schemas.microsoft.com/office/drawing/2014/main" id="{C4580F14-DE8D-1F06-45D6-0C8A5291ECC4}"/>
              </a:ext>
            </a:extLst>
          </p:cNvPr>
          <p:cNvSpPr txBox="1">
            <a:spLocks/>
          </p:cNvSpPr>
          <p:nvPr/>
        </p:nvSpPr>
        <p:spPr bwMode="black">
          <a:xfrm>
            <a:off x="1" y="1029302"/>
            <a:ext cx="12081802" cy="4260150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4000" b="1" kern="1200" cap="none" spc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o-KR" altLang="en-US" dirty="0"/>
              <a:t> </a:t>
            </a:r>
            <a:endParaRPr lang="en-US" altLang="ko-KR" sz="9600" dirty="0">
              <a:highlight>
                <a:srgbClr val="FFFF00"/>
              </a:highlight>
              <a:latin typeface="+mj-ea"/>
            </a:endParaRPr>
          </a:p>
          <a:p>
            <a:r>
              <a:rPr lang="ko-KR" altLang="en-US" sz="9600" dirty="0">
                <a:solidFill>
                  <a:schemeClr val="tx1"/>
                </a:solidFill>
                <a:highlight>
                  <a:srgbClr val="FFFF00"/>
                </a:highlight>
                <a:latin typeface="+mj-ea"/>
              </a:rPr>
              <a:t> </a:t>
            </a:r>
            <a:r>
              <a:rPr lang="ko-KR" altLang="en-US" sz="160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선교</a:t>
            </a:r>
            <a:r>
              <a:rPr lang="ko-KR" altLang="en-US" sz="9600" dirty="0">
                <a:solidFill>
                  <a:schemeClr val="tx1"/>
                </a:solidFill>
                <a:effectLst/>
                <a:latin typeface="+mj-ea"/>
              </a:rPr>
              <a:t> </a:t>
            </a:r>
            <a:r>
              <a:rPr lang="en-US" altLang="ko-KR" sz="9600" dirty="0">
                <a:solidFill>
                  <a:schemeClr val="tx1"/>
                </a:solidFill>
                <a:effectLst/>
                <a:latin typeface="+mj-ea"/>
              </a:rPr>
              <a:t>: </a:t>
            </a:r>
            <a:r>
              <a:rPr lang="ko-KR" altLang="en-US" sz="9600" dirty="0">
                <a:solidFill>
                  <a:schemeClr val="tx1"/>
                </a:solidFill>
                <a:effectLst/>
                <a:latin typeface="+mj-ea"/>
              </a:rPr>
              <a:t>그 안에는 믿음 헌신 그리고 삶의 방향에 대한 깊은 질문이 있다</a:t>
            </a:r>
            <a:endParaRPr lang="en-US" altLang="ko-KR" sz="96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ko-KR" altLang="en-US" sz="9600" dirty="0">
                <a:solidFill>
                  <a:schemeClr val="tx1"/>
                </a:solidFill>
                <a:effectLst/>
                <a:latin typeface="+mj-ea"/>
              </a:rPr>
              <a:t> </a:t>
            </a:r>
            <a:endParaRPr lang="en-US" altLang="ko-KR" sz="96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ko-KR" altLang="en-US" sz="9600" dirty="0">
                <a:solidFill>
                  <a:schemeClr val="tx1"/>
                </a:solidFill>
                <a:effectLst/>
                <a:latin typeface="+mj-ea"/>
              </a:rPr>
              <a:t> 단순히 종교적인 활동을 넘어 누군가에게  </a:t>
            </a:r>
            <a:r>
              <a:rPr lang="ko-KR" altLang="en-US" sz="96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삶의 의미와 희망을 전하려는 태도</a:t>
            </a:r>
            <a:endParaRPr lang="en-US" altLang="ko-KR" sz="9600" dirty="0">
              <a:solidFill>
                <a:schemeClr val="tx1"/>
              </a:solidFill>
              <a:effectLst/>
              <a:highlight>
                <a:srgbClr val="FFFF00"/>
              </a:highlight>
              <a:latin typeface="+mj-ea"/>
            </a:endParaRPr>
          </a:p>
          <a:p>
            <a:endParaRPr lang="en-US" altLang="ko-KR" sz="9600" dirty="0">
              <a:solidFill>
                <a:schemeClr val="tx1"/>
              </a:solidFill>
              <a:effectLst/>
              <a:highlight>
                <a:srgbClr val="FFFF00"/>
              </a:highlight>
              <a:latin typeface="+mj-ea"/>
            </a:endParaRPr>
          </a:p>
          <a:p>
            <a:r>
              <a:rPr lang="ko-KR" altLang="en-US" sz="9600" dirty="0">
                <a:solidFill>
                  <a:schemeClr val="tx1"/>
                </a:solidFill>
                <a:effectLst/>
                <a:latin typeface="+mj-ea"/>
              </a:rPr>
              <a:t>  </a:t>
            </a:r>
            <a:endParaRPr lang="en-US" altLang="ko-KR" sz="96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en-US" altLang="ko-KR" sz="9600" dirty="0">
                <a:solidFill>
                  <a:schemeClr val="tx1"/>
                </a:solidFill>
                <a:effectLst/>
                <a:latin typeface="+mj-ea"/>
              </a:rPr>
              <a:t> </a:t>
            </a:r>
            <a:r>
              <a:rPr lang="en-US" altLang="ko-KR" sz="11200" dirty="0">
                <a:solidFill>
                  <a:schemeClr val="tx1"/>
                </a:solidFill>
                <a:effectLst/>
                <a:latin typeface="+mj-ea"/>
              </a:rPr>
              <a:t>1. </a:t>
            </a:r>
            <a:r>
              <a:rPr lang="ko-KR" altLang="en-US" sz="11200" dirty="0">
                <a:solidFill>
                  <a:schemeClr val="tx1"/>
                </a:solidFill>
                <a:effectLst/>
                <a:latin typeface="+mj-ea"/>
              </a:rPr>
              <a:t>타 문화 이해와 소통 </a:t>
            </a:r>
            <a:endParaRPr lang="en-US" altLang="ko-KR" sz="11200" dirty="0">
              <a:solidFill>
                <a:schemeClr val="tx1"/>
              </a:solidFill>
              <a:effectLst/>
              <a:latin typeface="+mj-ea"/>
            </a:endParaRPr>
          </a:p>
          <a:p>
            <a:endParaRPr lang="en-US" altLang="ko-KR" sz="112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ko-KR" altLang="en-US" sz="11200" dirty="0">
                <a:solidFill>
                  <a:schemeClr val="tx1"/>
                </a:solidFill>
                <a:effectLst/>
                <a:latin typeface="+mj-ea"/>
              </a:rPr>
              <a:t> </a:t>
            </a:r>
            <a:r>
              <a:rPr lang="en-US" altLang="ko-KR" sz="11200" dirty="0">
                <a:solidFill>
                  <a:schemeClr val="tx1"/>
                </a:solidFill>
                <a:effectLst/>
                <a:latin typeface="+mj-ea"/>
              </a:rPr>
              <a:t>2. </a:t>
            </a:r>
            <a:r>
              <a:rPr lang="ko-KR" altLang="en-US" sz="112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삶으로 드러나는 메시지</a:t>
            </a:r>
            <a:endParaRPr lang="en-US" altLang="ko-KR" sz="11200" dirty="0">
              <a:solidFill>
                <a:schemeClr val="tx1"/>
              </a:solidFill>
              <a:effectLst/>
              <a:highlight>
                <a:srgbClr val="FFFF00"/>
              </a:highlight>
              <a:latin typeface="+mj-ea"/>
            </a:endParaRPr>
          </a:p>
          <a:p>
            <a:endParaRPr lang="en-US" altLang="ko-KR" sz="11200" dirty="0">
              <a:solidFill>
                <a:schemeClr val="tx1"/>
              </a:solidFill>
              <a:effectLst/>
              <a:highlight>
                <a:srgbClr val="FFFF00"/>
              </a:highlight>
              <a:latin typeface="+mj-ea"/>
            </a:endParaRPr>
          </a:p>
          <a:p>
            <a:r>
              <a:rPr lang="ko-KR" altLang="en-US" sz="11200" dirty="0">
                <a:solidFill>
                  <a:schemeClr val="tx1"/>
                </a:solidFill>
                <a:effectLst/>
                <a:latin typeface="+mj-ea"/>
              </a:rPr>
              <a:t> </a:t>
            </a:r>
            <a:r>
              <a:rPr lang="en-US" altLang="ko-KR" sz="11200" dirty="0">
                <a:solidFill>
                  <a:schemeClr val="tx1"/>
                </a:solidFill>
                <a:effectLst/>
                <a:latin typeface="+mj-ea"/>
              </a:rPr>
              <a:t>3. </a:t>
            </a:r>
            <a:r>
              <a:rPr lang="ko-KR" altLang="en-US" sz="11200" dirty="0">
                <a:solidFill>
                  <a:schemeClr val="tx1"/>
                </a:solidFill>
                <a:effectLst/>
                <a:latin typeface="+mj-ea"/>
              </a:rPr>
              <a:t>섬김과 봉사 </a:t>
            </a:r>
            <a:endParaRPr lang="ko-KR" altLang="en-US" sz="9600" dirty="0">
              <a:solidFill>
                <a:schemeClr val="tx1"/>
              </a:solidFill>
              <a:effectLst/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543612637"/>
      </p:ext>
    </p:extLst>
  </p:cSld>
  <p:clrMapOvr>
    <a:masterClrMapping/>
  </p:clrMapOvr>
</p:sld>
</file>

<file path=ppt/theme/theme1.xml><?xml version="1.0" encoding="utf-8"?>
<a:theme xmlns:a="http://schemas.openxmlformats.org/drawingml/2006/main" name="New_Korea03">
  <a:themeElements>
    <a:clrScheme name="Korea03">
      <a:dk1>
        <a:srgbClr val="000000"/>
      </a:dk1>
      <a:lt1>
        <a:srgbClr val="FFFFFF"/>
      </a:lt1>
      <a:dk2>
        <a:srgbClr val="0362B9"/>
      </a:dk2>
      <a:lt2>
        <a:srgbClr val="BCE7FA"/>
      </a:lt2>
      <a:accent1>
        <a:srgbClr val="3DB5DB"/>
      </a:accent1>
      <a:accent2>
        <a:srgbClr val="DF9B29"/>
      </a:accent2>
      <a:accent3>
        <a:srgbClr val="6699FF"/>
      </a:accent3>
      <a:accent4>
        <a:srgbClr val="D361AA"/>
      </a:accent4>
      <a:accent5>
        <a:srgbClr val="A3D75D"/>
      </a:accent5>
      <a:accent6>
        <a:srgbClr val="D36161"/>
      </a:accent6>
      <a:hlink>
        <a:srgbClr val="FF9933"/>
      </a:hlink>
      <a:folHlink>
        <a:srgbClr val="FF3399"/>
      </a:folHlink>
    </a:clrScheme>
    <a:fontScheme name="Korea03">
      <a:majorFont>
        <a:latin typeface="Corbel"/>
        <a:ea typeface=""/>
        <a:cs typeface=""/>
        <a:font script="Jpan" typeface="HG創英角ｺﾞｼｯｸUB"/>
        <a:font script="Hang" typeface="맑은 고딕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w Cen MT"/>
        <a:ea typeface=""/>
        <a:cs typeface=""/>
        <a:font script="Jpan" typeface="HGｺﾞｼｯｸE"/>
        <a:font script="Hang" typeface="휴먼모음T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Korea03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hade val="100000"/>
                <a:satMod val="115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rgbClr val="000000">
                <a:alpha val="48000"/>
              </a:srgbClr>
            </a:outerShdw>
          </a:effectLst>
        </a:effectStyle>
        <a:effectStyle>
          <a:effectLst>
            <a:outerShdw blurRad="57150" dist="38100" dir="5400000" algn="ctr" rotWithShape="0">
              <a:srgbClr val="000000">
                <a:alpha val="48000"/>
              </a:srgbClr>
            </a:outerShdw>
          </a:effectLst>
        </a:effectStyle>
        <a:effectStyle>
          <a:effectLst>
            <a:outerShdw blurRad="57150" dist="3810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TM10237563[[fn=우주 테마]]</Template>
  <TotalTime>735</TotalTime>
  <Words>607</Words>
  <Application>Microsoft Office PowerPoint</Application>
  <PresentationFormat>와이드스크린</PresentationFormat>
  <Paragraphs>96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7" baseType="lpstr">
      <vt:lpstr>맑은 고딕</vt:lpstr>
      <vt:lpstr>Arial</vt:lpstr>
      <vt:lpstr>Corbel</vt:lpstr>
      <vt:lpstr>Tw Cen MT</vt:lpstr>
      <vt:lpstr>Wingdings</vt:lpstr>
      <vt:lpstr>Wingdings 2</vt:lpstr>
      <vt:lpstr>New_Korea03</vt:lpstr>
      <vt:lpstr>  2025 영흥교회 선교부                   담임 목사 김성택                                                               장로 이길호                                부장: 박희원 집사  회계: 이강순집사 </vt:lpstr>
      <vt:lpstr>   선교부vision  : 너희는 가서 모든민족을 제자로 삼아 아버지와 아들과 성령의 이름으로 세례를 베풀고 내가 너희에게 분부한 모든것을 가르쳐 지키게 하라  볼지어다 내가 세상끝날까지 너희와 항상 함께있으리라  하시니라  (마28:19-20)  </vt:lpstr>
      <vt:lpstr>   ▣ 영흥교회 파송선교사 및 선교연혁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User</dc:creator>
  <cp:lastModifiedBy>User</cp:lastModifiedBy>
  <cp:revision>17</cp:revision>
  <cp:lastPrinted>2025-06-28T12:27:34Z</cp:lastPrinted>
  <dcterms:created xsi:type="dcterms:W3CDTF">2025-06-03T07:57:16Z</dcterms:created>
  <dcterms:modified xsi:type="dcterms:W3CDTF">2025-06-29T21:09:52Z</dcterms:modified>
</cp:coreProperties>
</file>