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1"/>
  </p:sldMasterIdLst>
  <p:sldIdLst>
    <p:sldId id="301" r:id="rId2"/>
    <p:sldId id="280" r:id="rId3"/>
    <p:sldId id="285" r:id="rId4"/>
    <p:sldId id="292" r:id="rId5"/>
    <p:sldId id="282" r:id="rId6"/>
    <p:sldId id="281" r:id="rId7"/>
    <p:sldId id="279" r:id="rId8"/>
    <p:sldId id="297" r:id="rId9"/>
    <p:sldId id="300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1536" y="1069849"/>
            <a:ext cx="9960864" cy="1470025"/>
          </a:xfrm>
        </p:spPr>
        <p:txBody>
          <a:bodyPr>
            <a:noAutofit/>
          </a:bodyPr>
          <a:lstStyle>
            <a:lvl1pPr algn="r"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3657600" y="384048"/>
            <a:ext cx="7924800" cy="612648"/>
          </a:xfrm>
        </p:spPr>
        <p:txBody>
          <a:bodyPr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1"/>
          <p:cNvGrpSpPr/>
          <p:nvPr/>
        </p:nvGrpSpPr>
        <p:grpSpPr bwMode="grayWhite">
          <a:xfrm rot="19693411">
            <a:off x="4446678" y="1909248"/>
            <a:ext cx="8028305" cy="4829684"/>
            <a:chOff x="1761807" y="615248"/>
            <a:chExt cx="6021229" cy="4829684"/>
          </a:xfrm>
        </p:grpSpPr>
        <p:grpSp>
          <p:nvGrpSpPr>
            <p:cNvPr id="8" name="Group 42"/>
            <p:cNvGrpSpPr/>
            <p:nvPr userDrawn="1"/>
          </p:nvGrpSpPr>
          <p:grpSpPr bwMode="grayWhite">
            <a:xfrm>
              <a:off x="1761807" y="1695712"/>
              <a:ext cx="6021229" cy="3068566"/>
              <a:chOff x="1522575" y="779540"/>
              <a:chExt cx="6021229" cy="3068566"/>
            </a:xfrm>
          </p:grpSpPr>
          <p:sp>
            <p:nvSpPr>
              <p:cNvPr id="22" name="Freeform 21"/>
              <p:cNvSpPr/>
              <p:nvPr userDrawn="1"/>
            </p:nvSpPr>
            <p:spPr bwMode="grayWhite">
              <a:xfrm>
                <a:off x="1531435" y="783084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9100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23" name="Freeform 22"/>
              <p:cNvSpPr/>
              <p:nvPr userDrawn="1"/>
            </p:nvSpPr>
            <p:spPr bwMode="grayWhite">
              <a:xfrm>
                <a:off x="1522575" y="779540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25400">
                <a:gradFill flip="none" rotWithShape="1">
                  <a:gsLst>
                    <a:gs pos="84000">
                      <a:srgbClr val="F8F8F8">
                        <a:alpha val="0"/>
                      </a:srgbClr>
                    </a:gs>
                    <a:gs pos="41000">
                      <a:srgbClr val="F8F8F8">
                        <a:alpha val="44000"/>
                      </a:srgbClr>
                    </a:gs>
                    <a:gs pos="88000">
                      <a:srgbClr val="F8F8F8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cxnSp>
          <p:nvCxnSpPr>
            <p:cNvPr id="9" name="Straight Connector 8"/>
            <p:cNvCxnSpPr/>
            <p:nvPr userDrawn="1"/>
          </p:nvCxnSpPr>
          <p:spPr bwMode="grayWhite">
            <a:xfrm rot="18120000" flipH="1">
              <a:off x="2718288" y="2106345"/>
              <a:ext cx="3999708" cy="2492654"/>
            </a:xfrm>
            <a:prstGeom prst="line">
              <a:avLst/>
            </a:prstGeom>
            <a:ln w="50800">
              <a:gradFill flip="none" rotWithShape="1">
                <a:gsLst>
                  <a:gs pos="10000">
                    <a:srgbClr val="FFFFFF">
                      <a:alpha val="0"/>
                    </a:srgbClr>
                  </a:gs>
                  <a:gs pos="50000">
                    <a:srgbClr val="F8F8F8">
                      <a:alpha val="60000"/>
                    </a:srgbClr>
                  </a:gs>
                  <a:gs pos="90000">
                    <a:srgbClr val="DDDDDD">
                      <a:alpha val="0"/>
                    </a:srgbClr>
                  </a:gs>
                </a:gsLst>
                <a:lin ang="2700000" scaled="1"/>
                <a:tileRect/>
              </a:gradFill>
              <a:miter lim="800000"/>
            </a:ln>
            <a:effectLst>
              <a:glow rad="63500">
                <a:srgbClr val="FFFFFF">
                  <a:alpha val="3922"/>
                </a:srgb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38"/>
            <p:cNvGrpSpPr/>
            <p:nvPr userDrawn="1"/>
          </p:nvGrpSpPr>
          <p:grpSpPr bwMode="grayWhite">
            <a:xfrm>
              <a:off x="3730877" y="1536192"/>
              <a:ext cx="2721357" cy="3879656"/>
              <a:chOff x="3730877" y="1536192"/>
              <a:chExt cx="2721357" cy="3879656"/>
            </a:xfrm>
          </p:grpSpPr>
          <p:sp>
            <p:nvSpPr>
              <p:cNvPr id="20" name="Freeform 19"/>
              <p:cNvSpPr/>
              <p:nvPr userDrawn="1"/>
            </p:nvSpPr>
            <p:spPr bwMode="grayWhite">
              <a:xfrm>
                <a:off x="4388453" y="1629422"/>
                <a:ext cx="2059093" cy="340542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  <a:gd name="connsiteX2" fmla="*/ 0 w 2374787"/>
                  <a:gd name="connsiteY2" fmla="*/ 0 h 3196607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7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7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2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Freeform 20"/>
              <p:cNvSpPr/>
              <p:nvPr userDrawn="1"/>
            </p:nvSpPr>
            <p:spPr bwMode="grayWhite">
              <a:xfrm>
                <a:off x="3730877" y="1536192"/>
                <a:ext cx="2721357" cy="3879656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  <a:gd name="connsiteX3" fmla="*/ 1 w 3138588"/>
                  <a:gd name="connsiteY3" fmla="*/ 0 h 3682514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  <a:lnTo>
                      <a:pt x="1" y="0"/>
                    </a:lnTo>
                    <a:close/>
                  </a:path>
                  <a:path w="3138588" h="3682514" fill="none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11" name="Group 39"/>
            <p:cNvGrpSpPr/>
            <p:nvPr userDrawn="1"/>
          </p:nvGrpSpPr>
          <p:grpSpPr bwMode="grayWhite">
            <a:xfrm>
              <a:off x="2756586" y="1619763"/>
              <a:ext cx="2892850" cy="3379627"/>
              <a:chOff x="2756587" y="1619763"/>
              <a:chExt cx="2892850" cy="3379627"/>
            </a:xfrm>
          </p:grpSpPr>
          <p:sp>
            <p:nvSpPr>
              <p:cNvPr id="18" name="Freeform 17"/>
              <p:cNvSpPr/>
              <p:nvPr userDrawn="1"/>
            </p:nvSpPr>
            <p:spPr bwMode="grayWhite">
              <a:xfrm flipH="1">
                <a:off x="2774785" y="1709909"/>
                <a:ext cx="2188853" cy="293368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  <a:gd name="connsiteX2" fmla="*/ 0 w 2374789"/>
                  <a:gd name="connsiteY2" fmla="*/ 0 h 3196608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9" h="3196608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9" h="3196608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Freeform 18"/>
              <p:cNvSpPr/>
              <p:nvPr userDrawn="1"/>
            </p:nvSpPr>
            <p:spPr bwMode="grayWhite">
              <a:xfrm flipH="1">
                <a:off x="2756587" y="1619763"/>
                <a:ext cx="2892850" cy="337962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8575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3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12" name="Group 37"/>
            <p:cNvGrpSpPr/>
            <p:nvPr userDrawn="1"/>
          </p:nvGrpSpPr>
          <p:grpSpPr bwMode="grayWhite">
            <a:xfrm>
              <a:off x="3126248" y="615248"/>
              <a:ext cx="3325881" cy="2834631"/>
              <a:chOff x="3126249" y="615248"/>
              <a:chExt cx="3325881" cy="2834631"/>
            </a:xfrm>
          </p:grpSpPr>
          <p:sp>
            <p:nvSpPr>
              <p:cNvPr id="16" name="Freeform 15"/>
              <p:cNvSpPr/>
              <p:nvPr userDrawn="1"/>
            </p:nvSpPr>
            <p:spPr bwMode="grayWhite">
              <a:xfrm rot="13693869" flipH="1">
                <a:off x="3845802" y="929727"/>
                <a:ext cx="2144802" cy="2887031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  <a:gd name="connsiteX2" fmla="*/ 0 w 2374788"/>
                  <a:gd name="connsiteY2" fmla="*/ 0 h 3196606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6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6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65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Freeform 16"/>
              <p:cNvSpPr/>
              <p:nvPr userDrawn="1"/>
            </p:nvSpPr>
            <p:spPr bwMode="grayWhite">
              <a:xfrm rot="13693869" flipH="1">
                <a:off x="3371874" y="369623"/>
                <a:ext cx="2834631" cy="3325881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6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13" name="Group 36"/>
            <p:cNvGrpSpPr/>
            <p:nvPr userDrawn="1"/>
          </p:nvGrpSpPr>
          <p:grpSpPr bwMode="grayWhite">
            <a:xfrm>
              <a:off x="2490231" y="1369960"/>
              <a:ext cx="4781177" cy="4074972"/>
              <a:chOff x="2490231" y="1369960"/>
              <a:chExt cx="4781177" cy="4074972"/>
            </a:xfrm>
          </p:grpSpPr>
          <p:sp>
            <p:nvSpPr>
              <p:cNvPr id="14" name="Freeform 13"/>
              <p:cNvSpPr/>
              <p:nvPr userDrawn="1"/>
            </p:nvSpPr>
            <p:spPr bwMode="grayWhite">
              <a:xfrm rot="13693869" flipH="1">
                <a:off x="3524638" y="1822044"/>
                <a:ext cx="3083296" cy="4150302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  <a:gd name="connsiteX2" fmla="*/ 0 w 2374788"/>
                  <a:gd name="connsiteY2" fmla="*/ 0 h 3196607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Freeform 14"/>
              <p:cNvSpPr/>
              <p:nvPr userDrawn="1"/>
            </p:nvSpPr>
            <p:spPr bwMode="grayWhite">
              <a:xfrm rot="13693869" flipH="1">
                <a:off x="2843334" y="1016857"/>
                <a:ext cx="4074972" cy="478117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3175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3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</p:grpSp>
      <p:pic>
        <p:nvPicPr>
          <p:cNvPr id="24" name="Picture 230" descr="st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6197600" y="4419600"/>
            <a:ext cx="1193800" cy="914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83155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88720"/>
            <a:ext cx="10972800" cy="498348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9523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0976" y="2286001"/>
            <a:ext cx="10363200" cy="1362075"/>
          </a:xfrm>
        </p:spPr>
        <p:txBody>
          <a:bodyPr anchor="t">
            <a:noAutofit/>
          </a:bodyPr>
          <a:lstStyle>
            <a:lvl1pPr algn="ctr">
              <a:defRPr sz="4800" b="1" cap="all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5360" y="1353312"/>
            <a:ext cx="10363200" cy="905256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1"/>
          <p:cNvGrpSpPr/>
          <p:nvPr/>
        </p:nvGrpSpPr>
        <p:grpSpPr bwMode="grayWhite">
          <a:xfrm rot="19693411">
            <a:off x="4446678" y="1909248"/>
            <a:ext cx="8028305" cy="4829684"/>
            <a:chOff x="1761807" y="615248"/>
            <a:chExt cx="6021229" cy="4829684"/>
          </a:xfrm>
        </p:grpSpPr>
        <p:grpSp>
          <p:nvGrpSpPr>
            <p:cNvPr id="8" name="Group 42"/>
            <p:cNvGrpSpPr/>
            <p:nvPr userDrawn="1"/>
          </p:nvGrpSpPr>
          <p:grpSpPr bwMode="grayWhite">
            <a:xfrm>
              <a:off x="1761807" y="1695712"/>
              <a:ext cx="6021229" cy="3068566"/>
              <a:chOff x="1522575" y="779540"/>
              <a:chExt cx="6021229" cy="3068566"/>
            </a:xfrm>
          </p:grpSpPr>
          <p:sp>
            <p:nvSpPr>
              <p:cNvPr id="22" name="Freeform 21"/>
              <p:cNvSpPr/>
              <p:nvPr userDrawn="1"/>
            </p:nvSpPr>
            <p:spPr bwMode="grayWhite">
              <a:xfrm>
                <a:off x="1531435" y="783084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9100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  <p:sp>
            <p:nvSpPr>
              <p:cNvPr id="23" name="Freeform 22"/>
              <p:cNvSpPr/>
              <p:nvPr userDrawn="1"/>
            </p:nvSpPr>
            <p:spPr bwMode="grayWhite">
              <a:xfrm>
                <a:off x="1522575" y="779540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25400">
                <a:gradFill flip="none" rotWithShape="1">
                  <a:gsLst>
                    <a:gs pos="84000">
                      <a:srgbClr val="F8F8F8">
                        <a:alpha val="0"/>
                      </a:srgbClr>
                    </a:gs>
                    <a:gs pos="41000">
                      <a:srgbClr val="F8F8F8">
                        <a:alpha val="44000"/>
                      </a:srgbClr>
                    </a:gs>
                    <a:gs pos="88000">
                      <a:srgbClr val="F8F8F8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cxnSp>
          <p:nvCxnSpPr>
            <p:cNvPr id="9" name="Straight Connector 8"/>
            <p:cNvCxnSpPr/>
            <p:nvPr userDrawn="1"/>
          </p:nvCxnSpPr>
          <p:spPr bwMode="grayWhite">
            <a:xfrm rot="18120000" flipH="1">
              <a:off x="2718288" y="2106345"/>
              <a:ext cx="3999708" cy="2492654"/>
            </a:xfrm>
            <a:prstGeom prst="line">
              <a:avLst/>
            </a:prstGeom>
            <a:ln w="50800">
              <a:gradFill flip="none" rotWithShape="1">
                <a:gsLst>
                  <a:gs pos="10000">
                    <a:srgbClr val="FFFFFF">
                      <a:alpha val="0"/>
                    </a:srgbClr>
                  </a:gs>
                  <a:gs pos="50000">
                    <a:srgbClr val="F8F8F8">
                      <a:alpha val="60000"/>
                    </a:srgbClr>
                  </a:gs>
                  <a:gs pos="90000">
                    <a:srgbClr val="DDDDDD">
                      <a:alpha val="0"/>
                    </a:srgbClr>
                  </a:gs>
                </a:gsLst>
                <a:lin ang="2700000" scaled="1"/>
                <a:tileRect/>
              </a:gradFill>
              <a:miter lim="800000"/>
            </a:ln>
            <a:effectLst>
              <a:glow rad="63500">
                <a:srgbClr val="FFFFFF">
                  <a:alpha val="3922"/>
                </a:srgb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38"/>
            <p:cNvGrpSpPr/>
            <p:nvPr userDrawn="1"/>
          </p:nvGrpSpPr>
          <p:grpSpPr bwMode="grayWhite">
            <a:xfrm>
              <a:off x="3730877" y="1536192"/>
              <a:ext cx="2721357" cy="3879656"/>
              <a:chOff x="3730877" y="1536192"/>
              <a:chExt cx="2721357" cy="3879656"/>
            </a:xfrm>
          </p:grpSpPr>
          <p:sp>
            <p:nvSpPr>
              <p:cNvPr id="20" name="Freeform 19"/>
              <p:cNvSpPr/>
              <p:nvPr userDrawn="1"/>
            </p:nvSpPr>
            <p:spPr bwMode="grayWhite">
              <a:xfrm>
                <a:off x="4388453" y="1629422"/>
                <a:ext cx="2059093" cy="340542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  <a:gd name="connsiteX2" fmla="*/ 0 w 2374787"/>
                  <a:gd name="connsiteY2" fmla="*/ 0 h 3196607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7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7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2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Freeform 20"/>
              <p:cNvSpPr/>
              <p:nvPr userDrawn="1"/>
            </p:nvSpPr>
            <p:spPr bwMode="grayWhite">
              <a:xfrm>
                <a:off x="3730877" y="1536192"/>
                <a:ext cx="2721357" cy="3879656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  <a:gd name="connsiteX3" fmla="*/ 1 w 3138588"/>
                  <a:gd name="connsiteY3" fmla="*/ 0 h 3682514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  <a:lnTo>
                      <a:pt x="1" y="0"/>
                    </a:lnTo>
                    <a:close/>
                  </a:path>
                  <a:path w="3138588" h="3682514" fill="none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11" name="Group 39"/>
            <p:cNvGrpSpPr/>
            <p:nvPr userDrawn="1"/>
          </p:nvGrpSpPr>
          <p:grpSpPr bwMode="grayWhite">
            <a:xfrm>
              <a:off x="2756586" y="1619763"/>
              <a:ext cx="2892850" cy="3379627"/>
              <a:chOff x="2756587" y="1619763"/>
              <a:chExt cx="2892850" cy="3379627"/>
            </a:xfrm>
          </p:grpSpPr>
          <p:sp>
            <p:nvSpPr>
              <p:cNvPr id="18" name="Freeform 17"/>
              <p:cNvSpPr/>
              <p:nvPr userDrawn="1"/>
            </p:nvSpPr>
            <p:spPr bwMode="grayWhite">
              <a:xfrm flipH="1">
                <a:off x="2774785" y="1709909"/>
                <a:ext cx="2188853" cy="293368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  <a:gd name="connsiteX2" fmla="*/ 0 w 2374789"/>
                  <a:gd name="connsiteY2" fmla="*/ 0 h 3196608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9" h="3196608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9" h="3196608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Freeform 18"/>
              <p:cNvSpPr/>
              <p:nvPr userDrawn="1"/>
            </p:nvSpPr>
            <p:spPr bwMode="grayWhite">
              <a:xfrm flipH="1">
                <a:off x="2756587" y="1619763"/>
                <a:ext cx="2892850" cy="337962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8575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3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12" name="Group 37"/>
            <p:cNvGrpSpPr/>
            <p:nvPr userDrawn="1"/>
          </p:nvGrpSpPr>
          <p:grpSpPr bwMode="grayWhite">
            <a:xfrm>
              <a:off x="3126248" y="615248"/>
              <a:ext cx="3325881" cy="2834631"/>
              <a:chOff x="3126249" y="615248"/>
              <a:chExt cx="3325881" cy="2834631"/>
            </a:xfrm>
          </p:grpSpPr>
          <p:sp>
            <p:nvSpPr>
              <p:cNvPr id="16" name="Freeform 15"/>
              <p:cNvSpPr/>
              <p:nvPr userDrawn="1"/>
            </p:nvSpPr>
            <p:spPr bwMode="grayWhite">
              <a:xfrm rot="13693869" flipH="1">
                <a:off x="3845802" y="929727"/>
                <a:ext cx="2144802" cy="2887031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  <a:gd name="connsiteX2" fmla="*/ 0 w 2374788"/>
                  <a:gd name="connsiteY2" fmla="*/ 0 h 3196606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6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6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65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Freeform 16"/>
              <p:cNvSpPr/>
              <p:nvPr userDrawn="1"/>
            </p:nvSpPr>
            <p:spPr bwMode="grayWhite">
              <a:xfrm rot="13693869" flipH="1">
                <a:off x="3371874" y="369623"/>
                <a:ext cx="2834631" cy="3325881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6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  <p:grpSp>
          <p:nvGrpSpPr>
            <p:cNvPr id="13" name="Group 36"/>
            <p:cNvGrpSpPr/>
            <p:nvPr userDrawn="1"/>
          </p:nvGrpSpPr>
          <p:grpSpPr bwMode="grayWhite">
            <a:xfrm>
              <a:off x="2490231" y="1369960"/>
              <a:ext cx="4781177" cy="4074972"/>
              <a:chOff x="2490231" y="1369960"/>
              <a:chExt cx="4781177" cy="4074972"/>
            </a:xfrm>
          </p:grpSpPr>
          <p:sp>
            <p:nvSpPr>
              <p:cNvPr id="14" name="Freeform 13"/>
              <p:cNvSpPr/>
              <p:nvPr userDrawn="1"/>
            </p:nvSpPr>
            <p:spPr bwMode="grayWhite">
              <a:xfrm rot="13693869" flipH="1">
                <a:off x="3524638" y="1822044"/>
                <a:ext cx="3083296" cy="4150302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  <a:gd name="connsiteX2" fmla="*/ 0 w 2374788"/>
                  <a:gd name="connsiteY2" fmla="*/ 0 h 3196607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5" name="Freeform 14"/>
              <p:cNvSpPr/>
              <p:nvPr userDrawn="1"/>
            </p:nvSpPr>
            <p:spPr bwMode="grayWhite">
              <a:xfrm rot="13693869" flipH="1">
                <a:off x="2843334" y="1016857"/>
                <a:ext cx="4074972" cy="478117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3175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3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sz="1800"/>
              </a:p>
            </p:txBody>
          </p:sp>
        </p:grpSp>
      </p:grpSp>
      <p:pic>
        <p:nvPicPr>
          <p:cNvPr id="24" name="Picture 230" descr="st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6197600" y="4419600"/>
            <a:ext cx="1193800" cy="914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83334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6176" y="1289304"/>
            <a:ext cx="5384800" cy="46725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2304" y="1289304"/>
            <a:ext cx="5384800" cy="46725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6091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609600" y="1353312"/>
            <a:ext cx="5388864" cy="639762"/>
          </a:xfrm>
          <a:solidFill>
            <a:srgbClr val="FFFFFF">
              <a:alpha val="25098"/>
            </a:srgbClr>
          </a:solidFill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093976"/>
            <a:ext cx="5386917" cy="40325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gray">
          <a:xfrm>
            <a:off x="6193367" y="1353312"/>
            <a:ext cx="5388864" cy="639762"/>
          </a:xfrm>
          <a:solidFill>
            <a:srgbClr val="FFFFFF">
              <a:alpha val="25098"/>
            </a:srgbClr>
          </a:solidFill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093976"/>
            <a:ext cx="5389033" cy="40325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2025-06-29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0318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2025-06-29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284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2025-06-29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3436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1536" y="0"/>
            <a:ext cx="9960864" cy="987552"/>
          </a:xfrm>
        </p:spPr>
        <p:txBody>
          <a:bodyPr anchor="b">
            <a:normAutofit/>
          </a:bodyPr>
          <a:lstStyle>
            <a:lvl1pPr algn="l">
              <a:defRPr sz="4000" b="1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4688" y="1371600"/>
            <a:ext cx="6230112" cy="485546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034528" y="1371600"/>
            <a:ext cx="3511296" cy="4873752"/>
          </a:xfrm>
          <a:gradFill>
            <a:gsLst>
              <a:gs pos="0">
                <a:schemeClr val="bg1">
                  <a:lumMod val="95000"/>
                  <a:alpha val="34000"/>
                </a:schemeClr>
              </a:gs>
              <a:gs pos="60000">
                <a:schemeClr val="tx2">
                  <a:lumMod val="20000"/>
                  <a:lumOff val="80000"/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6946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670560" y="4855464"/>
            <a:ext cx="4291584" cy="777240"/>
          </a:xfrm>
          <a:solidFill>
            <a:schemeClr val="bg2">
              <a:lumMod val="50000"/>
            </a:schemeClr>
          </a:solidFill>
        </p:spPr>
        <p:txBody>
          <a:bodyPr anchor="ctr"/>
          <a:lstStyle>
            <a:lvl1pPr algn="ctr">
              <a:defRPr sz="2000" b="1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5157216" y="1216152"/>
            <a:ext cx="6169152" cy="4398264"/>
          </a:xfrm>
          <a:solidFill>
            <a:srgbClr val="EAEAEA"/>
          </a:solidFill>
          <a:effectLst>
            <a:outerShdw blurRad="254000" dist="101600" dir="2700000" algn="ctr" rotWithShape="0">
              <a:srgbClr val="000000">
                <a:alpha val="4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0560" y="1216152"/>
            <a:ext cx="4291584" cy="3575304"/>
          </a:xfrm>
        </p:spPr>
        <p:txBody>
          <a:bodyPr anchor="b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2025-06-29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1319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"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440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black">
          <a:xfrm>
            <a:off x="9424416" y="356617"/>
            <a:ext cx="2157984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56617"/>
            <a:ext cx="8534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21F5A-7CF7-45FF-9EB9-200CE3B66518}" type="datetimeFigureOut">
              <a:rPr lang="ko-KR" altLang="en-US" smtClean="0"/>
              <a:t>2025-06-29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3346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White">
          <a:xfrm>
            <a:off x="0" y="0"/>
            <a:ext cx="12192000" cy="6858000"/>
          </a:xfrm>
          <a:prstGeom prst="rect">
            <a:avLst/>
          </a:prstGeom>
          <a:gradFill>
            <a:gsLst>
              <a:gs pos="6000">
                <a:schemeClr val="bg2">
                  <a:lumMod val="50000"/>
                  <a:alpha val="83000"/>
                </a:schemeClr>
              </a:gs>
              <a:gs pos="26000">
                <a:schemeClr val="bg2">
                  <a:lumMod val="50000"/>
                  <a:alpha val="63000"/>
                </a:schemeClr>
              </a:gs>
              <a:gs pos="50000">
                <a:schemeClr val="bg2">
                  <a:lumMod val="50000"/>
                  <a:alpha val="27000"/>
                </a:schemeClr>
              </a:gs>
              <a:gs pos="100000">
                <a:schemeClr val="bg2">
                  <a:lumMod val="50000"/>
                  <a:alpha val="0"/>
                </a:scheme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/>
          <p:cNvSpPr/>
          <p:nvPr/>
        </p:nvSpPr>
        <p:spPr bwMode="black">
          <a:xfrm>
            <a:off x="0" y="0"/>
            <a:ext cx="1621536" cy="987552"/>
          </a:xfrm>
          <a:prstGeom prst="rect">
            <a:avLst/>
          </a:prstGeom>
          <a:solidFill>
            <a:srgbClr val="FFFFFF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Rectangle 8"/>
          <p:cNvSpPr/>
          <p:nvPr/>
        </p:nvSpPr>
        <p:spPr bwMode="white">
          <a:xfrm>
            <a:off x="101600" y="1066800"/>
            <a:ext cx="3454400" cy="1219200"/>
          </a:xfrm>
          <a:prstGeom prst="rect">
            <a:avLst/>
          </a:prstGeom>
          <a:blipFill dpi="0" rotWithShape="1">
            <a:blip r:embed="rId1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10" name="Picture 136" descr="star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gray">
          <a:xfrm rot="-1315059">
            <a:off x="11546538" y="5872450"/>
            <a:ext cx="723900" cy="555625"/>
          </a:xfrm>
          <a:prstGeom prst="rect">
            <a:avLst/>
          </a:prstGeom>
          <a:noFill/>
        </p:spPr>
      </p:pic>
      <p:pic>
        <p:nvPicPr>
          <p:cNvPr id="11" name="Picture 139" descr="star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gray">
          <a:xfrm rot="-1315059" flipH="1" flipV="1">
            <a:off x="203200" y="4724401"/>
            <a:ext cx="567267" cy="434975"/>
          </a:xfrm>
          <a:prstGeom prst="rect">
            <a:avLst/>
          </a:prstGeom>
          <a:noFill/>
        </p:spPr>
      </p:pic>
      <p:pic>
        <p:nvPicPr>
          <p:cNvPr id="12" name="Picture 99" descr="star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gray">
          <a:xfrm rot="-1315059">
            <a:off x="711200" y="152401"/>
            <a:ext cx="922867" cy="708025"/>
          </a:xfrm>
          <a:prstGeom prst="rect">
            <a:avLst/>
          </a:prstGeom>
          <a:noFill/>
        </p:spPr>
      </p:pic>
      <p:cxnSp>
        <p:nvCxnSpPr>
          <p:cNvPr id="13" name="Straight Connector 12"/>
          <p:cNvCxnSpPr/>
          <p:nvPr/>
        </p:nvCxnSpPr>
        <p:spPr bwMode="white">
          <a:xfrm>
            <a:off x="1622595" y="0"/>
            <a:ext cx="0" cy="6858000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 bwMode="ltGray">
          <a:xfrm>
            <a:off x="11618976" y="0"/>
            <a:ext cx="0" cy="6858000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 bwMode="ltGray">
          <a:xfrm>
            <a:off x="3560064" y="0"/>
            <a:ext cx="0" cy="6858000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 bwMode="grayWhite">
          <a:xfrm>
            <a:off x="0" y="990600"/>
            <a:ext cx="12192000" cy="1588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 bwMode="grayWhite">
          <a:xfrm>
            <a:off x="7717536" y="1069848"/>
            <a:ext cx="4474464" cy="1588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01"/>
          <p:cNvGrpSpPr>
            <a:grpSpLocks/>
          </p:cNvGrpSpPr>
          <p:nvPr/>
        </p:nvGrpSpPr>
        <p:grpSpPr bwMode="ltGray">
          <a:xfrm>
            <a:off x="-82016" y="-103188"/>
            <a:ext cx="5466816" cy="4217988"/>
            <a:chOff x="-80" y="-65"/>
            <a:chExt cx="2624" cy="2631"/>
          </a:xfrm>
          <a:solidFill>
            <a:schemeClr val="bg2">
              <a:lumMod val="20000"/>
              <a:lumOff val="80000"/>
              <a:alpha val="10196"/>
            </a:schemeClr>
          </a:solidFill>
        </p:grpSpPr>
        <p:sp>
          <p:nvSpPr>
            <p:cNvPr id="19" name="Freeform 102"/>
            <p:cNvSpPr>
              <a:spLocks/>
            </p:cNvSpPr>
            <p:nvPr/>
          </p:nvSpPr>
          <p:spPr bwMode="ltGray">
            <a:xfrm>
              <a:off x="1703" y="0"/>
              <a:ext cx="73" cy="34"/>
            </a:xfrm>
            <a:custGeom>
              <a:avLst/>
              <a:gdLst>
                <a:gd name="connsiteX0" fmla="*/ 674 w 711"/>
                <a:gd name="connsiteY0" fmla="*/ 0 h 451"/>
                <a:gd name="connsiteX1" fmla="*/ 711 w 711"/>
                <a:gd name="connsiteY1" fmla="*/ 67 h 451"/>
                <a:gd name="connsiteX2" fmla="*/ 132 w 711"/>
                <a:gd name="connsiteY2" fmla="*/ 401 h 451"/>
                <a:gd name="connsiteX3" fmla="*/ 112 w 711"/>
                <a:gd name="connsiteY3" fmla="*/ 367 h 451"/>
                <a:gd name="connsiteX4" fmla="*/ 94 w 711"/>
                <a:gd name="connsiteY4" fmla="*/ 335 h 451"/>
                <a:gd name="connsiteX5" fmla="*/ 674 w 711"/>
                <a:gd name="connsiteY5" fmla="*/ 0 h 451"/>
                <a:gd name="connsiteX0" fmla="*/ 674 w 711"/>
                <a:gd name="connsiteY0" fmla="*/ 0 h 451"/>
                <a:gd name="connsiteX1" fmla="*/ 711 w 711"/>
                <a:gd name="connsiteY1" fmla="*/ 67 h 451"/>
                <a:gd name="connsiteX2" fmla="*/ 185 w 711"/>
                <a:gd name="connsiteY2" fmla="*/ 369 h 451"/>
                <a:gd name="connsiteX3" fmla="*/ 132 w 711"/>
                <a:gd name="connsiteY3" fmla="*/ 401 h 451"/>
                <a:gd name="connsiteX4" fmla="*/ 112 w 711"/>
                <a:gd name="connsiteY4" fmla="*/ 367 h 451"/>
                <a:gd name="connsiteX5" fmla="*/ 94 w 711"/>
                <a:gd name="connsiteY5" fmla="*/ 335 h 451"/>
                <a:gd name="connsiteX6" fmla="*/ 674 w 711"/>
                <a:gd name="connsiteY6" fmla="*/ 0 h 451"/>
                <a:gd name="connsiteX0" fmla="*/ 674 w 711"/>
                <a:gd name="connsiteY0" fmla="*/ 0 h 401"/>
                <a:gd name="connsiteX1" fmla="*/ 711 w 711"/>
                <a:gd name="connsiteY1" fmla="*/ 67 h 401"/>
                <a:gd name="connsiteX2" fmla="*/ 185 w 711"/>
                <a:gd name="connsiteY2" fmla="*/ 369 h 401"/>
                <a:gd name="connsiteX3" fmla="*/ 132 w 711"/>
                <a:gd name="connsiteY3" fmla="*/ 401 h 401"/>
                <a:gd name="connsiteX4" fmla="*/ 112 w 711"/>
                <a:gd name="connsiteY4" fmla="*/ 367 h 401"/>
                <a:gd name="connsiteX5" fmla="*/ 94 w 711"/>
                <a:gd name="connsiteY5" fmla="*/ 335 h 401"/>
                <a:gd name="connsiteX6" fmla="*/ 674 w 711"/>
                <a:gd name="connsiteY6" fmla="*/ 0 h 401"/>
                <a:gd name="connsiteX0" fmla="*/ 562 w 599"/>
                <a:gd name="connsiteY0" fmla="*/ 0 h 401"/>
                <a:gd name="connsiteX1" fmla="*/ 599 w 599"/>
                <a:gd name="connsiteY1" fmla="*/ 67 h 401"/>
                <a:gd name="connsiteX2" fmla="*/ 73 w 599"/>
                <a:gd name="connsiteY2" fmla="*/ 369 h 401"/>
                <a:gd name="connsiteX3" fmla="*/ 20 w 599"/>
                <a:gd name="connsiteY3" fmla="*/ 401 h 401"/>
                <a:gd name="connsiteX4" fmla="*/ 0 w 599"/>
                <a:gd name="connsiteY4" fmla="*/ 367 h 401"/>
                <a:gd name="connsiteX5" fmla="*/ 562 w 599"/>
                <a:gd name="connsiteY5" fmla="*/ 0 h 401"/>
                <a:gd name="connsiteX0" fmla="*/ 0 w 599"/>
                <a:gd name="connsiteY0" fmla="*/ 300 h 334"/>
                <a:gd name="connsiteX1" fmla="*/ 599 w 599"/>
                <a:gd name="connsiteY1" fmla="*/ 0 h 334"/>
                <a:gd name="connsiteX2" fmla="*/ 73 w 599"/>
                <a:gd name="connsiteY2" fmla="*/ 302 h 334"/>
                <a:gd name="connsiteX3" fmla="*/ 20 w 599"/>
                <a:gd name="connsiteY3" fmla="*/ 334 h 334"/>
                <a:gd name="connsiteX4" fmla="*/ 0 w 599"/>
                <a:gd name="connsiteY4" fmla="*/ 300 h 334"/>
                <a:gd name="connsiteX0" fmla="*/ 0 w 73"/>
                <a:gd name="connsiteY0" fmla="*/ 5 h 39"/>
                <a:gd name="connsiteX1" fmla="*/ 73 w 73"/>
                <a:gd name="connsiteY1" fmla="*/ 7 h 39"/>
                <a:gd name="connsiteX2" fmla="*/ 20 w 73"/>
                <a:gd name="connsiteY2" fmla="*/ 39 h 39"/>
                <a:gd name="connsiteX3" fmla="*/ 0 w 73"/>
                <a:gd name="connsiteY3" fmla="*/ 5 h 39"/>
                <a:gd name="connsiteX0" fmla="*/ 0 w 73"/>
                <a:gd name="connsiteY0" fmla="*/ 0 h 34"/>
                <a:gd name="connsiteX1" fmla="*/ 73 w 73"/>
                <a:gd name="connsiteY1" fmla="*/ 2 h 34"/>
                <a:gd name="connsiteX2" fmla="*/ 20 w 73"/>
                <a:gd name="connsiteY2" fmla="*/ 34 h 34"/>
                <a:gd name="connsiteX3" fmla="*/ 0 w 73"/>
                <a:gd name="connsiteY3" fmla="*/ 0 h 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" h="34">
                  <a:moveTo>
                    <a:pt x="0" y="0"/>
                  </a:moveTo>
                  <a:cubicBezTo>
                    <a:pt x="24" y="1"/>
                    <a:pt x="49" y="1"/>
                    <a:pt x="73" y="2"/>
                  </a:cubicBezTo>
                  <a:lnTo>
                    <a:pt x="20" y="34"/>
                  </a:lnTo>
                  <a:cubicBezTo>
                    <a:pt x="13" y="23"/>
                    <a:pt x="7" y="1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" name="Freeform 103"/>
            <p:cNvSpPr>
              <a:spLocks/>
            </p:cNvSpPr>
            <p:nvPr/>
          </p:nvSpPr>
          <p:spPr bwMode="ltGray">
            <a:xfrm>
              <a:off x="1739" y="2"/>
              <a:ext cx="314" cy="131"/>
            </a:xfrm>
            <a:custGeom>
              <a:avLst/>
              <a:gdLst>
                <a:gd name="connsiteX0" fmla="*/ 607 w 638"/>
                <a:gd name="connsiteY0" fmla="*/ 0 h 353"/>
                <a:gd name="connsiteX1" fmla="*/ 638 w 638"/>
                <a:gd name="connsiteY1" fmla="*/ 71 h 353"/>
                <a:gd name="connsiteX2" fmla="*/ 33 w 638"/>
                <a:gd name="connsiteY2" fmla="*/ 353 h 353"/>
                <a:gd name="connsiteX3" fmla="*/ 0 w 638"/>
                <a:gd name="connsiteY3" fmla="*/ 284 h 353"/>
                <a:gd name="connsiteX4" fmla="*/ 129 w 638"/>
                <a:gd name="connsiteY4" fmla="*/ 222 h 353"/>
                <a:gd name="connsiteX5" fmla="*/ 607 w 638"/>
                <a:gd name="connsiteY5" fmla="*/ 0 h 353"/>
                <a:gd name="connsiteX0" fmla="*/ 607 w 638"/>
                <a:gd name="connsiteY0" fmla="*/ 0 h 353"/>
                <a:gd name="connsiteX1" fmla="*/ 638 w 638"/>
                <a:gd name="connsiteY1" fmla="*/ 71 h 353"/>
                <a:gd name="connsiteX2" fmla="*/ 314 w 638"/>
                <a:gd name="connsiteY2" fmla="*/ 222 h 353"/>
                <a:gd name="connsiteX3" fmla="*/ 33 w 638"/>
                <a:gd name="connsiteY3" fmla="*/ 353 h 353"/>
                <a:gd name="connsiteX4" fmla="*/ 0 w 638"/>
                <a:gd name="connsiteY4" fmla="*/ 284 h 353"/>
                <a:gd name="connsiteX5" fmla="*/ 129 w 638"/>
                <a:gd name="connsiteY5" fmla="*/ 222 h 353"/>
                <a:gd name="connsiteX6" fmla="*/ 607 w 638"/>
                <a:gd name="connsiteY6" fmla="*/ 0 h 353"/>
                <a:gd name="connsiteX0" fmla="*/ 129 w 638"/>
                <a:gd name="connsiteY0" fmla="*/ 151 h 282"/>
                <a:gd name="connsiteX1" fmla="*/ 638 w 638"/>
                <a:gd name="connsiteY1" fmla="*/ 0 h 282"/>
                <a:gd name="connsiteX2" fmla="*/ 314 w 638"/>
                <a:gd name="connsiteY2" fmla="*/ 151 h 282"/>
                <a:gd name="connsiteX3" fmla="*/ 33 w 638"/>
                <a:gd name="connsiteY3" fmla="*/ 282 h 282"/>
                <a:gd name="connsiteX4" fmla="*/ 0 w 638"/>
                <a:gd name="connsiteY4" fmla="*/ 213 h 282"/>
                <a:gd name="connsiteX5" fmla="*/ 129 w 638"/>
                <a:gd name="connsiteY5" fmla="*/ 151 h 282"/>
                <a:gd name="connsiteX0" fmla="*/ 129 w 314"/>
                <a:gd name="connsiteY0" fmla="*/ 0 h 131"/>
                <a:gd name="connsiteX1" fmla="*/ 314 w 314"/>
                <a:gd name="connsiteY1" fmla="*/ 0 h 131"/>
                <a:gd name="connsiteX2" fmla="*/ 33 w 314"/>
                <a:gd name="connsiteY2" fmla="*/ 131 h 131"/>
                <a:gd name="connsiteX3" fmla="*/ 0 w 314"/>
                <a:gd name="connsiteY3" fmla="*/ 62 h 131"/>
                <a:gd name="connsiteX4" fmla="*/ 129 w 314"/>
                <a:gd name="connsiteY4" fmla="*/ 0 h 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4" h="131">
                  <a:moveTo>
                    <a:pt x="129" y="0"/>
                  </a:moveTo>
                  <a:lnTo>
                    <a:pt x="314" y="0"/>
                  </a:lnTo>
                  <a:lnTo>
                    <a:pt x="33" y="131"/>
                  </a:lnTo>
                  <a:lnTo>
                    <a:pt x="0" y="62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1" name="Freeform 104"/>
            <p:cNvSpPr>
              <a:spLocks/>
            </p:cNvSpPr>
            <p:nvPr/>
          </p:nvSpPr>
          <p:spPr bwMode="ltGray">
            <a:xfrm>
              <a:off x="1785" y="-65"/>
              <a:ext cx="654" cy="301"/>
            </a:xfrm>
            <a:custGeom>
              <a:avLst/>
              <a:gdLst/>
              <a:ahLst/>
              <a:cxnLst>
                <a:cxn ang="0">
                  <a:pos x="629" y="0"/>
                </a:cxn>
                <a:cxn ang="0">
                  <a:pos x="654" y="73"/>
                </a:cxn>
                <a:cxn ang="0">
                  <a:pos x="26" y="301"/>
                </a:cxn>
                <a:cxn ang="0">
                  <a:pos x="0" y="229"/>
                </a:cxn>
                <a:cxn ang="0">
                  <a:pos x="629" y="0"/>
                </a:cxn>
              </a:cxnLst>
              <a:rect l="0" t="0" r="r" b="b"/>
              <a:pathLst>
                <a:path w="654" h="301">
                  <a:moveTo>
                    <a:pt x="629" y="0"/>
                  </a:moveTo>
                  <a:lnTo>
                    <a:pt x="654" y="73"/>
                  </a:lnTo>
                  <a:lnTo>
                    <a:pt x="26" y="301"/>
                  </a:lnTo>
                  <a:lnTo>
                    <a:pt x="0" y="229"/>
                  </a:lnTo>
                  <a:lnTo>
                    <a:pt x="6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2" name="Freeform 105"/>
            <p:cNvSpPr>
              <a:spLocks/>
            </p:cNvSpPr>
            <p:nvPr/>
          </p:nvSpPr>
          <p:spPr bwMode="ltGray">
            <a:xfrm>
              <a:off x="1821" y="94"/>
              <a:ext cx="666" cy="248"/>
            </a:xfrm>
            <a:custGeom>
              <a:avLst/>
              <a:gdLst/>
              <a:ahLst/>
              <a:cxnLst>
                <a:cxn ang="0">
                  <a:pos x="647" y="0"/>
                </a:cxn>
                <a:cxn ang="0">
                  <a:pos x="666" y="75"/>
                </a:cxn>
                <a:cxn ang="0">
                  <a:pos x="20" y="248"/>
                </a:cxn>
                <a:cxn ang="0">
                  <a:pos x="0" y="174"/>
                </a:cxn>
                <a:cxn ang="0">
                  <a:pos x="647" y="0"/>
                </a:cxn>
              </a:cxnLst>
              <a:rect l="0" t="0" r="r" b="b"/>
              <a:pathLst>
                <a:path w="666" h="248">
                  <a:moveTo>
                    <a:pt x="647" y="0"/>
                  </a:moveTo>
                  <a:lnTo>
                    <a:pt x="666" y="75"/>
                  </a:lnTo>
                  <a:lnTo>
                    <a:pt x="20" y="248"/>
                  </a:lnTo>
                  <a:lnTo>
                    <a:pt x="0" y="174"/>
                  </a:lnTo>
                  <a:lnTo>
                    <a:pt x="64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3" name="Freeform 106"/>
            <p:cNvSpPr>
              <a:spLocks/>
            </p:cNvSpPr>
            <p:nvPr/>
          </p:nvSpPr>
          <p:spPr bwMode="ltGray">
            <a:xfrm>
              <a:off x="1848" y="258"/>
              <a:ext cx="673" cy="192"/>
            </a:xfrm>
            <a:custGeom>
              <a:avLst/>
              <a:gdLst/>
              <a:ahLst/>
              <a:cxnLst>
                <a:cxn ang="0">
                  <a:pos x="659" y="0"/>
                </a:cxn>
                <a:cxn ang="0">
                  <a:pos x="673" y="76"/>
                </a:cxn>
                <a:cxn ang="0">
                  <a:pos x="14" y="192"/>
                </a:cxn>
                <a:cxn ang="0">
                  <a:pos x="0" y="116"/>
                </a:cxn>
                <a:cxn ang="0">
                  <a:pos x="659" y="0"/>
                </a:cxn>
              </a:cxnLst>
              <a:rect l="0" t="0" r="r" b="b"/>
              <a:pathLst>
                <a:path w="673" h="192">
                  <a:moveTo>
                    <a:pt x="659" y="0"/>
                  </a:moveTo>
                  <a:lnTo>
                    <a:pt x="673" y="76"/>
                  </a:lnTo>
                  <a:lnTo>
                    <a:pt x="14" y="192"/>
                  </a:lnTo>
                  <a:lnTo>
                    <a:pt x="0" y="116"/>
                  </a:lnTo>
                  <a:lnTo>
                    <a:pt x="6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4" name="Freeform 107"/>
            <p:cNvSpPr>
              <a:spLocks/>
            </p:cNvSpPr>
            <p:nvPr/>
          </p:nvSpPr>
          <p:spPr bwMode="ltGray">
            <a:xfrm>
              <a:off x="1867" y="424"/>
              <a:ext cx="673" cy="136"/>
            </a:xfrm>
            <a:custGeom>
              <a:avLst/>
              <a:gdLst/>
              <a:ahLst/>
              <a:cxnLst>
                <a:cxn ang="0">
                  <a:pos x="666" y="0"/>
                </a:cxn>
                <a:cxn ang="0">
                  <a:pos x="673" y="78"/>
                </a:cxn>
                <a:cxn ang="0">
                  <a:pos x="6" y="136"/>
                </a:cxn>
                <a:cxn ang="0">
                  <a:pos x="0" y="59"/>
                </a:cxn>
                <a:cxn ang="0">
                  <a:pos x="666" y="0"/>
                </a:cxn>
              </a:cxnLst>
              <a:rect l="0" t="0" r="r" b="b"/>
              <a:pathLst>
                <a:path w="673" h="136">
                  <a:moveTo>
                    <a:pt x="666" y="0"/>
                  </a:moveTo>
                  <a:lnTo>
                    <a:pt x="673" y="78"/>
                  </a:lnTo>
                  <a:lnTo>
                    <a:pt x="6" y="136"/>
                  </a:lnTo>
                  <a:lnTo>
                    <a:pt x="0" y="59"/>
                  </a:lnTo>
                  <a:lnTo>
                    <a:pt x="6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5" name="Rectangle 108"/>
            <p:cNvSpPr>
              <a:spLocks noChangeArrowheads="1"/>
            </p:cNvSpPr>
            <p:nvPr/>
          </p:nvSpPr>
          <p:spPr bwMode="ltGray">
            <a:xfrm>
              <a:off x="1875" y="593"/>
              <a:ext cx="669" cy="77"/>
            </a:xfrm>
            <a:prstGeom prst="rect">
              <a:avLst/>
            </a:prstGeom>
            <a:grpFill/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6" name="Freeform 109"/>
            <p:cNvSpPr>
              <a:spLocks/>
            </p:cNvSpPr>
            <p:nvPr/>
          </p:nvSpPr>
          <p:spPr bwMode="ltGray">
            <a:xfrm>
              <a:off x="1867" y="703"/>
              <a:ext cx="673" cy="13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73" y="59"/>
                </a:cxn>
                <a:cxn ang="0">
                  <a:pos x="667" y="135"/>
                </a:cxn>
                <a:cxn ang="0">
                  <a:pos x="0" y="76"/>
                </a:cxn>
                <a:cxn ang="0">
                  <a:pos x="7" y="0"/>
                </a:cxn>
              </a:cxnLst>
              <a:rect l="0" t="0" r="r" b="b"/>
              <a:pathLst>
                <a:path w="673" h="135">
                  <a:moveTo>
                    <a:pt x="7" y="0"/>
                  </a:moveTo>
                  <a:lnTo>
                    <a:pt x="673" y="59"/>
                  </a:lnTo>
                  <a:lnTo>
                    <a:pt x="667" y="135"/>
                  </a:lnTo>
                  <a:lnTo>
                    <a:pt x="0" y="76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7" name="Freeform 110"/>
            <p:cNvSpPr>
              <a:spLocks/>
            </p:cNvSpPr>
            <p:nvPr/>
          </p:nvSpPr>
          <p:spPr bwMode="ltGray">
            <a:xfrm>
              <a:off x="1849" y="813"/>
              <a:ext cx="674" cy="19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674" y="116"/>
                </a:cxn>
                <a:cxn ang="0">
                  <a:pos x="660" y="192"/>
                </a:cxn>
                <a:cxn ang="0">
                  <a:pos x="0" y="75"/>
                </a:cxn>
                <a:cxn ang="0">
                  <a:pos x="14" y="0"/>
                </a:cxn>
              </a:cxnLst>
              <a:rect l="0" t="0" r="r" b="b"/>
              <a:pathLst>
                <a:path w="674" h="192">
                  <a:moveTo>
                    <a:pt x="14" y="0"/>
                  </a:moveTo>
                  <a:lnTo>
                    <a:pt x="674" y="116"/>
                  </a:lnTo>
                  <a:lnTo>
                    <a:pt x="660" y="192"/>
                  </a:lnTo>
                  <a:lnTo>
                    <a:pt x="0" y="75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8" name="Freeform 111"/>
            <p:cNvSpPr>
              <a:spLocks/>
            </p:cNvSpPr>
            <p:nvPr/>
          </p:nvSpPr>
          <p:spPr bwMode="ltGray">
            <a:xfrm>
              <a:off x="1822" y="921"/>
              <a:ext cx="667" cy="247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667" y="173"/>
                </a:cxn>
                <a:cxn ang="0">
                  <a:pos x="647" y="247"/>
                </a:cxn>
                <a:cxn ang="0">
                  <a:pos x="0" y="74"/>
                </a:cxn>
                <a:cxn ang="0">
                  <a:pos x="20" y="0"/>
                </a:cxn>
              </a:cxnLst>
              <a:rect l="0" t="0" r="r" b="b"/>
              <a:pathLst>
                <a:path w="667" h="247">
                  <a:moveTo>
                    <a:pt x="20" y="0"/>
                  </a:moveTo>
                  <a:lnTo>
                    <a:pt x="667" y="173"/>
                  </a:lnTo>
                  <a:lnTo>
                    <a:pt x="647" y="247"/>
                  </a:lnTo>
                  <a:lnTo>
                    <a:pt x="0" y="74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9" name="Freeform 112"/>
            <p:cNvSpPr>
              <a:spLocks/>
            </p:cNvSpPr>
            <p:nvPr/>
          </p:nvSpPr>
          <p:spPr bwMode="ltGray">
            <a:xfrm>
              <a:off x="1787" y="1027"/>
              <a:ext cx="655" cy="301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655" y="229"/>
                </a:cxn>
                <a:cxn ang="0">
                  <a:pos x="629" y="301"/>
                </a:cxn>
                <a:cxn ang="0">
                  <a:pos x="0" y="72"/>
                </a:cxn>
                <a:cxn ang="0">
                  <a:pos x="26" y="0"/>
                </a:cxn>
              </a:cxnLst>
              <a:rect l="0" t="0" r="r" b="b"/>
              <a:pathLst>
                <a:path w="655" h="301">
                  <a:moveTo>
                    <a:pt x="26" y="0"/>
                  </a:moveTo>
                  <a:lnTo>
                    <a:pt x="655" y="229"/>
                  </a:lnTo>
                  <a:lnTo>
                    <a:pt x="629" y="301"/>
                  </a:lnTo>
                  <a:lnTo>
                    <a:pt x="0" y="72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0" name="Freeform 113"/>
            <p:cNvSpPr>
              <a:spLocks/>
            </p:cNvSpPr>
            <p:nvPr/>
          </p:nvSpPr>
          <p:spPr bwMode="ltGray">
            <a:xfrm>
              <a:off x="1742" y="1130"/>
              <a:ext cx="639" cy="353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639" y="283"/>
                </a:cxn>
                <a:cxn ang="0">
                  <a:pos x="606" y="353"/>
                </a:cxn>
                <a:cxn ang="0">
                  <a:pos x="0" y="70"/>
                </a:cxn>
                <a:cxn ang="0">
                  <a:pos x="32" y="0"/>
                </a:cxn>
              </a:cxnLst>
              <a:rect l="0" t="0" r="r" b="b"/>
              <a:pathLst>
                <a:path w="639" h="353">
                  <a:moveTo>
                    <a:pt x="32" y="0"/>
                  </a:moveTo>
                  <a:lnTo>
                    <a:pt x="639" y="283"/>
                  </a:lnTo>
                  <a:lnTo>
                    <a:pt x="606" y="353"/>
                  </a:lnTo>
                  <a:lnTo>
                    <a:pt x="0" y="7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1" name="Freeform 114"/>
            <p:cNvSpPr>
              <a:spLocks/>
            </p:cNvSpPr>
            <p:nvPr/>
          </p:nvSpPr>
          <p:spPr bwMode="ltGray">
            <a:xfrm>
              <a:off x="1689" y="1230"/>
              <a:ext cx="617" cy="400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617" y="334"/>
                </a:cxn>
                <a:cxn ang="0">
                  <a:pos x="579" y="400"/>
                </a:cxn>
                <a:cxn ang="0">
                  <a:pos x="0" y="66"/>
                </a:cxn>
                <a:cxn ang="0">
                  <a:pos x="37" y="0"/>
                </a:cxn>
              </a:cxnLst>
              <a:rect l="0" t="0" r="r" b="b"/>
              <a:pathLst>
                <a:path w="617" h="400">
                  <a:moveTo>
                    <a:pt x="37" y="0"/>
                  </a:moveTo>
                  <a:lnTo>
                    <a:pt x="617" y="334"/>
                  </a:lnTo>
                  <a:lnTo>
                    <a:pt x="579" y="400"/>
                  </a:lnTo>
                  <a:lnTo>
                    <a:pt x="0" y="66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2" name="Freeform 115"/>
            <p:cNvSpPr>
              <a:spLocks/>
            </p:cNvSpPr>
            <p:nvPr/>
          </p:nvSpPr>
          <p:spPr bwMode="ltGray">
            <a:xfrm>
              <a:off x="1627" y="1325"/>
              <a:ext cx="592" cy="446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592" y="383"/>
                </a:cxn>
                <a:cxn ang="0">
                  <a:pos x="548" y="446"/>
                </a:cxn>
                <a:cxn ang="0">
                  <a:pos x="0" y="62"/>
                </a:cxn>
                <a:cxn ang="0">
                  <a:pos x="44" y="0"/>
                </a:cxn>
              </a:cxnLst>
              <a:rect l="0" t="0" r="r" b="b"/>
              <a:pathLst>
                <a:path w="592" h="446">
                  <a:moveTo>
                    <a:pt x="44" y="0"/>
                  </a:moveTo>
                  <a:lnTo>
                    <a:pt x="592" y="383"/>
                  </a:lnTo>
                  <a:lnTo>
                    <a:pt x="548" y="446"/>
                  </a:lnTo>
                  <a:lnTo>
                    <a:pt x="0" y="6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3" name="Freeform 116"/>
            <p:cNvSpPr>
              <a:spLocks/>
            </p:cNvSpPr>
            <p:nvPr/>
          </p:nvSpPr>
          <p:spPr bwMode="ltGray">
            <a:xfrm>
              <a:off x="1558" y="1414"/>
              <a:ext cx="562" cy="489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562" y="430"/>
                </a:cxn>
                <a:cxn ang="0">
                  <a:pos x="511" y="489"/>
                </a:cxn>
                <a:cxn ang="0">
                  <a:pos x="0" y="58"/>
                </a:cxn>
                <a:cxn ang="0">
                  <a:pos x="49" y="0"/>
                </a:cxn>
              </a:cxnLst>
              <a:rect l="0" t="0" r="r" b="b"/>
              <a:pathLst>
                <a:path w="562" h="489">
                  <a:moveTo>
                    <a:pt x="49" y="0"/>
                  </a:moveTo>
                  <a:lnTo>
                    <a:pt x="562" y="430"/>
                  </a:lnTo>
                  <a:lnTo>
                    <a:pt x="511" y="489"/>
                  </a:lnTo>
                  <a:lnTo>
                    <a:pt x="0" y="58"/>
                  </a:lnTo>
                  <a:lnTo>
                    <a:pt x="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4" name="Freeform 117"/>
            <p:cNvSpPr>
              <a:spLocks/>
            </p:cNvSpPr>
            <p:nvPr/>
          </p:nvSpPr>
          <p:spPr bwMode="ltGray">
            <a:xfrm>
              <a:off x="1480" y="1498"/>
              <a:ext cx="529" cy="527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529" y="473"/>
                </a:cxn>
                <a:cxn ang="0">
                  <a:pos x="474" y="527"/>
                </a:cxn>
                <a:cxn ang="0">
                  <a:pos x="0" y="54"/>
                </a:cxn>
                <a:cxn ang="0">
                  <a:pos x="56" y="0"/>
                </a:cxn>
              </a:cxnLst>
              <a:rect l="0" t="0" r="r" b="b"/>
              <a:pathLst>
                <a:path w="529" h="527">
                  <a:moveTo>
                    <a:pt x="56" y="0"/>
                  </a:moveTo>
                  <a:lnTo>
                    <a:pt x="529" y="473"/>
                  </a:lnTo>
                  <a:lnTo>
                    <a:pt x="474" y="527"/>
                  </a:lnTo>
                  <a:lnTo>
                    <a:pt x="0" y="54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5" name="Freeform 118"/>
            <p:cNvSpPr>
              <a:spLocks/>
            </p:cNvSpPr>
            <p:nvPr/>
          </p:nvSpPr>
          <p:spPr bwMode="ltGray">
            <a:xfrm>
              <a:off x="1397" y="1574"/>
              <a:ext cx="490" cy="562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490" y="513"/>
                </a:cxn>
                <a:cxn ang="0">
                  <a:pos x="430" y="562"/>
                </a:cxn>
                <a:cxn ang="0">
                  <a:pos x="0" y="51"/>
                </a:cxn>
                <a:cxn ang="0">
                  <a:pos x="59" y="0"/>
                </a:cxn>
              </a:cxnLst>
              <a:rect l="0" t="0" r="r" b="b"/>
              <a:pathLst>
                <a:path w="490" h="562">
                  <a:moveTo>
                    <a:pt x="59" y="0"/>
                  </a:moveTo>
                  <a:lnTo>
                    <a:pt x="490" y="513"/>
                  </a:lnTo>
                  <a:lnTo>
                    <a:pt x="430" y="562"/>
                  </a:lnTo>
                  <a:lnTo>
                    <a:pt x="0" y="51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6" name="Freeform 119"/>
            <p:cNvSpPr>
              <a:spLocks/>
            </p:cNvSpPr>
            <p:nvPr/>
          </p:nvSpPr>
          <p:spPr bwMode="ltGray">
            <a:xfrm>
              <a:off x="1308" y="1644"/>
              <a:ext cx="446" cy="593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446" y="548"/>
                </a:cxn>
                <a:cxn ang="0">
                  <a:pos x="384" y="593"/>
                </a:cxn>
                <a:cxn ang="0">
                  <a:pos x="0" y="45"/>
                </a:cxn>
                <a:cxn ang="0">
                  <a:pos x="64" y="0"/>
                </a:cxn>
              </a:cxnLst>
              <a:rect l="0" t="0" r="r" b="b"/>
              <a:pathLst>
                <a:path w="446" h="593">
                  <a:moveTo>
                    <a:pt x="64" y="0"/>
                  </a:moveTo>
                  <a:lnTo>
                    <a:pt x="446" y="548"/>
                  </a:lnTo>
                  <a:lnTo>
                    <a:pt x="384" y="593"/>
                  </a:lnTo>
                  <a:lnTo>
                    <a:pt x="0" y="45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7" name="Freeform 120"/>
            <p:cNvSpPr>
              <a:spLocks/>
            </p:cNvSpPr>
            <p:nvPr/>
          </p:nvSpPr>
          <p:spPr bwMode="ltGray">
            <a:xfrm>
              <a:off x="1214" y="1707"/>
              <a:ext cx="401" cy="618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401" y="579"/>
                </a:cxn>
                <a:cxn ang="0">
                  <a:pos x="334" y="618"/>
                </a:cxn>
                <a:cxn ang="0">
                  <a:pos x="0" y="38"/>
                </a:cxn>
                <a:cxn ang="0">
                  <a:pos x="66" y="0"/>
                </a:cxn>
              </a:cxnLst>
              <a:rect l="0" t="0" r="r" b="b"/>
              <a:pathLst>
                <a:path w="401" h="618">
                  <a:moveTo>
                    <a:pt x="66" y="0"/>
                  </a:moveTo>
                  <a:lnTo>
                    <a:pt x="401" y="579"/>
                  </a:lnTo>
                  <a:lnTo>
                    <a:pt x="334" y="618"/>
                  </a:lnTo>
                  <a:lnTo>
                    <a:pt x="0" y="38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8" name="Freeform 121"/>
            <p:cNvSpPr>
              <a:spLocks/>
            </p:cNvSpPr>
            <p:nvPr/>
          </p:nvSpPr>
          <p:spPr bwMode="ltGray">
            <a:xfrm>
              <a:off x="1115" y="1760"/>
              <a:ext cx="353" cy="640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353" y="607"/>
                </a:cxn>
                <a:cxn ang="0">
                  <a:pos x="282" y="640"/>
                </a:cxn>
                <a:cxn ang="0">
                  <a:pos x="0" y="33"/>
                </a:cxn>
                <a:cxn ang="0">
                  <a:pos x="69" y="0"/>
                </a:cxn>
              </a:cxnLst>
              <a:rect l="0" t="0" r="r" b="b"/>
              <a:pathLst>
                <a:path w="353" h="640">
                  <a:moveTo>
                    <a:pt x="69" y="0"/>
                  </a:moveTo>
                  <a:lnTo>
                    <a:pt x="353" y="607"/>
                  </a:lnTo>
                  <a:lnTo>
                    <a:pt x="282" y="640"/>
                  </a:lnTo>
                  <a:lnTo>
                    <a:pt x="0" y="33"/>
                  </a:lnTo>
                  <a:lnTo>
                    <a:pt x="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9" name="Freeform 122"/>
            <p:cNvSpPr>
              <a:spLocks/>
            </p:cNvSpPr>
            <p:nvPr/>
          </p:nvSpPr>
          <p:spPr bwMode="ltGray">
            <a:xfrm>
              <a:off x="1012" y="1806"/>
              <a:ext cx="301" cy="656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301" y="629"/>
                </a:cxn>
                <a:cxn ang="0">
                  <a:pos x="228" y="656"/>
                </a:cxn>
                <a:cxn ang="0">
                  <a:pos x="0" y="27"/>
                </a:cxn>
                <a:cxn ang="0">
                  <a:pos x="72" y="0"/>
                </a:cxn>
              </a:cxnLst>
              <a:rect l="0" t="0" r="r" b="b"/>
              <a:pathLst>
                <a:path w="301" h="656">
                  <a:moveTo>
                    <a:pt x="72" y="0"/>
                  </a:moveTo>
                  <a:lnTo>
                    <a:pt x="301" y="629"/>
                  </a:lnTo>
                  <a:lnTo>
                    <a:pt x="228" y="656"/>
                  </a:lnTo>
                  <a:lnTo>
                    <a:pt x="0" y="27"/>
                  </a:lnTo>
                  <a:lnTo>
                    <a:pt x="7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0" name="Freeform 123"/>
            <p:cNvSpPr>
              <a:spLocks/>
            </p:cNvSpPr>
            <p:nvPr/>
          </p:nvSpPr>
          <p:spPr bwMode="ltGray">
            <a:xfrm>
              <a:off x="906" y="1844"/>
              <a:ext cx="248" cy="666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248" y="646"/>
                </a:cxn>
                <a:cxn ang="0">
                  <a:pos x="173" y="666"/>
                </a:cxn>
                <a:cxn ang="0">
                  <a:pos x="0" y="18"/>
                </a:cxn>
                <a:cxn ang="0">
                  <a:pos x="74" y="0"/>
                </a:cxn>
              </a:cxnLst>
              <a:rect l="0" t="0" r="r" b="b"/>
              <a:pathLst>
                <a:path w="248" h="666">
                  <a:moveTo>
                    <a:pt x="74" y="0"/>
                  </a:moveTo>
                  <a:lnTo>
                    <a:pt x="248" y="646"/>
                  </a:lnTo>
                  <a:lnTo>
                    <a:pt x="173" y="666"/>
                  </a:lnTo>
                  <a:lnTo>
                    <a:pt x="0" y="18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1" name="Freeform 124"/>
            <p:cNvSpPr>
              <a:spLocks/>
            </p:cNvSpPr>
            <p:nvPr/>
          </p:nvSpPr>
          <p:spPr bwMode="ltGray">
            <a:xfrm>
              <a:off x="798" y="1870"/>
              <a:ext cx="192" cy="673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192" y="660"/>
                </a:cxn>
                <a:cxn ang="0">
                  <a:pos x="116" y="673"/>
                </a:cxn>
                <a:cxn ang="0">
                  <a:pos x="0" y="13"/>
                </a:cxn>
                <a:cxn ang="0">
                  <a:pos x="76" y="0"/>
                </a:cxn>
              </a:cxnLst>
              <a:rect l="0" t="0" r="r" b="b"/>
              <a:pathLst>
                <a:path w="192" h="673">
                  <a:moveTo>
                    <a:pt x="76" y="0"/>
                  </a:moveTo>
                  <a:lnTo>
                    <a:pt x="192" y="660"/>
                  </a:lnTo>
                  <a:lnTo>
                    <a:pt x="116" y="673"/>
                  </a:lnTo>
                  <a:lnTo>
                    <a:pt x="0" y="13"/>
                  </a:lnTo>
                  <a:lnTo>
                    <a:pt x="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2" name="Freeform 125"/>
            <p:cNvSpPr>
              <a:spLocks/>
            </p:cNvSpPr>
            <p:nvPr/>
          </p:nvSpPr>
          <p:spPr bwMode="ltGray">
            <a:xfrm>
              <a:off x="688" y="1888"/>
              <a:ext cx="136" cy="673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36" y="667"/>
                </a:cxn>
                <a:cxn ang="0">
                  <a:pos x="58" y="673"/>
                </a:cxn>
                <a:cxn ang="0">
                  <a:pos x="0" y="7"/>
                </a:cxn>
                <a:cxn ang="0">
                  <a:pos x="77" y="0"/>
                </a:cxn>
              </a:cxnLst>
              <a:rect l="0" t="0" r="r" b="b"/>
              <a:pathLst>
                <a:path w="136" h="673">
                  <a:moveTo>
                    <a:pt x="77" y="0"/>
                  </a:moveTo>
                  <a:lnTo>
                    <a:pt x="136" y="667"/>
                  </a:lnTo>
                  <a:lnTo>
                    <a:pt x="58" y="673"/>
                  </a:lnTo>
                  <a:lnTo>
                    <a:pt x="0" y="7"/>
                  </a:lnTo>
                  <a:lnTo>
                    <a:pt x="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3" name="Rectangle 126"/>
            <p:cNvSpPr>
              <a:spLocks noChangeArrowheads="1"/>
            </p:cNvSpPr>
            <p:nvPr/>
          </p:nvSpPr>
          <p:spPr bwMode="ltGray">
            <a:xfrm>
              <a:off x="578" y="1896"/>
              <a:ext cx="77" cy="670"/>
            </a:xfrm>
            <a:prstGeom prst="rect">
              <a:avLst/>
            </a:prstGeom>
            <a:grpFill/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4" name="Freeform 127"/>
            <p:cNvSpPr>
              <a:spLocks/>
            </p:cNvSpPr>
            <p:nvPr/>
          </p:nvSpPr>
          <p:spPr bwMode="ltGray">
            <a:xfrm>
              <a:off x="410" y="1889"/>
              <a:ext cx="135" cy="673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135" y="7"/>
                </a:cxn>
                <a:cxn ang="0">
                  <a:pos x="76" y="673"/>
                </a:cxn>
                <a:cxn ang="0">
                  <a:pos x="0" y="666"/>
                </a:cxn>
                <a:cxn ang="0">
                  <a:pos x="59" y="0"/>
                </a:cxn>
              </a:cxnLst>
              <a:rect l="0" t="0" r="r" b="b"/>
              <a:pathLst>
                <a:path w="135" h="673">
                  <a:moveTo>
                    <a:pt x="59" y="0"/>
                  </a:moveTo>
                  <a:lnTo>
                    <a:pt x="135" y="7"/>
                  </a:lnTo>
                  <a:lnTo>
                    <a:pt x="76" y="673"/>
                  </a:lnTo>
                  <a:lnTo>
                    <a:pt x="0" y="666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5" name="Freeform 128"/>
            <p:cNvSpPr>
              <a:spLocks/>
            </p:cNvSpPr>
            <p:nvPr/>
          </p:nvSpPr>
          <p:spPr bwMode="ltGray">
            <a:xfrm>
              <a:off x="243" y="1872"/>
              <a:ext cx="192" cy="672"/>
            </a:xfrm>
            <a:custGeom>
              <a:avLst/>
              <a:gdLst/>
              <a:ahLst/>
              <a:cxnLst>
                <a:cxn ang="0">
                  <a:pos x="117" y="0"/>
                </a:cxn>
                <a:cxn ang="0">
                  <a:pos x="192" y="13"/>
                </a:cxn>
                <a:cxn ang="0">
                  <a:pos x="76" y="672"/>
                </a:cxn>
                <a:cxn ang="0">
                  <a:pos x="0" y="659"/>
                </a:cxn>
                <a:cxn ang="0">
                  <a:pos x="117" y="0"/>
                </a:cxn>
              </a:cxnLst>
              <a:rect l="0" t="0" r="r" b="b"/>
              <a:pathLst>
                <a:path w="192" h="672">
                  <a:moveTo>
                    <a:pt x="117" y="0"/>
                  </a:moveTo>
                  <a:lnTo>
                    <a:pt x="192" y="13"/>
                  </a:lnTo>
                  <a:lnTo>
                    <a:pt x="76" y="672"/>
                  </a:lnTo>
                  <a:lnTo>
                    <a:pt x="0" y="659"/>
                  </a:lnTo>
                  <a:lnTo>
                    <a:pt x="1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6" name="Freeform 129"/>
            <p:cNvSpPr>
              <a:spLocks/>
            </p:cNvSpPr>
            <p:nvPr/>
          </p:nvSpPr>
          <p:spPr bwMode="ltGray">
            <a:xfrm>
              <a:off x="80" y="1845"/>
              <a:ext cx="247" cy="666"/>
            </a:xfrm>
            <a:custGeom>
              <a:avLst/>
              <a:gdLst/>
              <a:ahLst/>
              <a:cxnLst>
                <a:cxn ang="0">
                  <a:pos x="172" y="0"/>
                </a:cxn>
                <a:cxn ang="0">
                  <a:pos x="247" y="20"/>
                </a:cxn>
                <a:cxn ang="0">
                  <a:pos x="74" y="666"/>
                </a:cxn>
                <a:cxn ang="0">
                  <a:pos x="0" y="646"/>
                </a:cxn>
                <a:cxn ang="0">
                  <a:pos x="172" y="0"/>
                </a:cxn>
              </a:cxnLst>
              <a:rect l="0" t="0" r="r" b="b"/>
              <a:pathLst>
                <a:path w="247" h="666">
                  <a:moveTo>
                    <a:pt x="172" y="0"/>
                  </a:moveTo>
                  <a:lnTo>
                    <a:pt x="247" y="20"/>
                  </a:lnTo>
                  <a:lnTo>
                    <a:pt x="74" y="666"/>
                  </a:lnTo>
                  <a:lnTo>
                    <a:pt x="0" y="646"/>
                  </a:lnTo>
                  <a:lnTo>
                    <a:pt x="17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7" name="Freeform 130"/>
            <p:cNvSpPr>
              <a:spLocks/>
            </p:cNvSpPr>
            <p:nvPr/>
          </p:nvSpPr>
          <p:spPr bwMode="ltGray">
            <a:xfrm>
              <a:off x="-80" y="1808"/>
              <a:ext cx="301" cy="656"/>
            </a:xfrm>
            <a:custGeom>
              <a:avLst/>
              <a:gdLst/>
              <a:ahLst/>
              <a:cxnLst>
                <a:cxn ang="0">
                  <a:pos x="229" y="0"/>
                </a:cxn>
                <a:cxn ang="0">
                  <a:pos x="301" y="27"/>
                </a:cxn>
                <a:cxn ang="0">
                  <a:pos x="72" y="656"/>
                </a:cxn>
                <a:cxn ang="0">
                  <a:pos x="0" y="629"/>
                </a:cxn>
                <a:cxn ang="0">
                  <a:pos x="229" y="0"/>
                </a:cxn>
              </a:cxnLst>
              <a:rect l="0" t="0" r="r" b="b"/>
              <a:pathLst>
                <a:path w="301" h="656">
                  <a:moveTo>
                    <a:pt x="229" y="0"/>
                  </a:moveTo>
                  <a:lnTo>
                    <a:pt x="301" y="27"/>
                  </a:lnTo>
                  <a:lnTo>
                    <a:pt x="72" y="656"/>
                  </a:lnTo>
                  <a:lnTo>
                    <a:pt x="0" y="629"/>
                  </a:lnTo>
                  <a:lnTo>
                    <a:pt x="2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8" name="Freeform 131"/>
            <p:cNvSpPr>
              <a:spLocks/>
            </p:cNvSpPr>
            <p:nvPr/>
          </p:nvSpPr>
          <p:spPr bwMode="ltGray">
            <a:xfrm>
              <a:off x="-42" y="1764"/>
              <a:ext cx="160" cy="377"/>
            </a:xfrm>
            <a:custGeom>
              <a:avLst/>
              <a:gdLst>
                <a:gd name="connsiteX0" fmla="*/ 283 w 353"/>
                <a:gd name="connsiteY0" fmla="*/ 0 h 639"/>
                <a:gd name="connsiteX1" fmla="*/ 353 w 353"/>
                <a:gd name="connsiteY1" fmla="*/ 33 h 639"/>
                <a:gd name="connsiteX2" fmla="*/ 70 w 353"/>
                <a:gd name="connsiteY2" fmla="*/ 639 h 639"/>
                <a:gd name="connsiteX3" fmla="*/ 0 w 353"/>
                <a:gd name="connsiteY3" fmla="*/ 606 h 639"/>
                <a:gd name="connsiteX4" fmla="*/ 193 w 353"/>
                <a:gd name="connsiteY4" fmla="*/ 193 h 639"/>
                <a:gd name="connsiteX5" fmla="*/ 283 w 353"/>
                <a:gd name="connsiteY5" fmla="*/ 0 h 639"/>
                <a:gd name="connsiteX0" fmla="*/ 283 w 353"/>
                <a:gd name="connsiteY0" fmla="*/ 0 h 639"/>
                <a:gd name="connsiteX1" fmla="*/ 353 w 353"/>
                <a:gd name="connsiteY1" fmla="*/ 33 h 639"/>
                <a:gd name="connsiteX2" fmla="*/ 193 w 353"/>
                <a:gd name="connsiteY2" fmla="*/ 377 h 639"/>
                <a:gd name="connsiteX3" fmla="*/ 70 w 353"/>
                <a:gd name="connsiteY3" fmla="*/ 639 h 639"/>
                <a:gd name="connsiteX4" fmla="*/ 0 w 353"/>
                <a:gd name="connsiteY4" fmla="*/ 606 h 639"/>
                <a:gd name="connsiteX5" fmla="*/ 193 w 353"/>
                <a:gd name="connsiteY5" fmla="*/ 193 h 639"/>
                <a:gd name="connsiteX6" fmla="*/ 283 w 353"/>
                <a:gd name="connsiteY6" fmla="*/ 0 h 639"/>
                <a:gd name="connsiteX0" fmla="*/ 283 w 353"/>
                <a:gd name="connsiteY0" fmla="*/ 0 h 606"/>
                <a:gd name="connsiteX1" fmla="*/ 353 w 353"/>
                <a:gd name="connsiteY1" fmla="*/ 33 h 606"/>
                <a:gd name="connsiteX2" fmla="*/ 193 w 353"/>
                <a:gd name="connsiteY2" fmla="*/ 377 h 606"/>
                <a:gd name="connsiteX3" fmla="*/ 0 w 353"/>
                <a:gd name="connsiteY3" fmla="*/ 606 h 606"/>
                <a:gd name="connsiteX4" fmla="*/ 193 w 353"/>
                <a:gd name="connsiteY4" fmla="*/ 193 h 606"/>
                <a:gd name="connsiteX5" fmla="*/ 283 w 353"/>
                <a:gd name="connsiteY5" fmla="*/ 0 h 606"/>
                <a:gd name="connsiteX0" fmla="*/ 90 w 160"/>
                <a:gd name="connsiteY0" fmla="*/ 0 h 377"/>
                <a:gd name="connsiteX1" fmla="*/ 160 w 160"/>
                <a:gd name="connsiteY1" fmla="*/ 33 h 377"/>
                <a:gd name="connsiteX2" fmla="*/ 0 w 160"/>
                <a:gd name="connsiteY2" fmla="*/ 377 h 377"/>
                <a:gd name="connsiteX3" fmla="*/ 0 w 160"/>
                <a:gd name="connsiteY3" fmla="*/ 193 h 377"/>
                <a:gd name="connsiteX4" fmla="*/ 90 w 160"/>
                <a:gd name="connsiteY4" fmla="*/ 0 h 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" h="377">
                  <a:moveTo>
                    <a:pt x="90" y="0"/>
                  </a:moveTo>
                  <a:lnTo>
                    <a:pt x="160" y="33"/>
                  </a:lnTo>
                  <a:cubicBezTo>
                    <a:pt x="107" y="148"/>
                    <a:pt x="53" y="262"/>
                    <a:pt x="0" y="377"/>
                  </a:cubicBezTo>
                  <a:lnTo>
                    <a:pt x="0" y="193"/>
                  </a:lnTo>
                  <a:cubicBezTo>
                    <a:pt x="30" y="129"/>
                    <a:pt x="60" y="64"/>
                    <a:pt x="9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49" name="Freeform 132"/>
            <p:cNvSpPr>
              <a:spLocks/>
            </p:cNvSpPr>
            <p:nvPr/>
          </p:nvSpPr>
          <p:spPr bwMode="ltGray">
            <a:xfrm>
              <a:off x="-42" y="1714"/>
              <a:ext cx="60" cy="136"/>
            </a:xfrm>
            <a:custGeom>
              <a:avLst/>
              <a:gdLst>
                <a:gd name="connsiteX0" fmla="*/ 334 w 400"/>
                <a:gd name="connsiteY0" fmla="*/ 96 h 714"/>
                <a:gd name="connsiteX1" fmla="*/ 400 w 400"/>
                <a:gd name="connsiteY1" fmla="*/ 135 h 714"/>
                <a:gd name="connsiteX2" fmla="*/ 66 w 400"/>
                <a:gd name="connsiteY2" fmla="*/ 714 h 714"/>
                <a:gd name="connsiteX3" fmla="*/ 0 w 400"/>
                <a:gd name="connsiteY3" fmla="*/ 676 h 714"/>
                <a:gd name="connsiteX4" fmla="*/ 334 w 400"/>
                <a:gd name="connsiteY4" fmla="*/ 96 h 714"/>
                <a:gd name="connsiteX5" fmla="*/ 341 w 400"/>
                <a:gd name="connsiteY5" fmla="*/ 100 h 714"/>
                <a:gd name="connsiteX0" fmla="*/ 334 w 400"/>
                <a:gd name="connsiteY0" fmla="*/ 96 h 714"/>
                <a:gd name="connsiteX1" fmla="*/ 400 w 400"/>
                <a:gd name="connsiteY1" fmla="*/ 135 h 714"/>
                <a:gd name="connsiteX2" fmla="*/ 340 w 400"/>
                <a:gd name="connsiteY2" fmla="*/ 236 h 714"/>
                <a:gd name="connsiteX3" fmla="*/ 66 w 400"/>
                <a:gd name="connsiteY3" fmla="*/ 714 h 714"/>
                <a:gd name="connsiteX4" fmla="*/ 0 w 400"/>
                <a:gd name="connsiteY4" fmla="*/ 676 h 714"/>
                <a:gd name="connsiteX5" fmla="*/ 334 w 400"/>
                <a:gd name="connsiteY5" fmla="*/ 96 h 714"/>
                <a:gd name="connsiteX6" fmla="*/ 341 w 400"/>
                <a:gd name="connsiteY6" fmla="*/ 100 h 714"/>
                <a:gd name="connsiteX7" fmla="*/ 334 w 400"/>
                <a:gd name="connsiteY7" fmla="*/ 96 h 714"/>
                <a:gd name="connsiteX0" fmla="*/ 341 w 400"/>
                <a:gd name="connsiteY0" fmla="*/ 100 h 714"/>
                <a:gd name="connsiteX1" fmla="*/ 400 w 400"/>
                <a:gd name="connsiteY1" fmla="*/ 135 h 714"/>
                <a:gd name="connsiteX2" fmla="*/ 340 w 400"/>
                <a:gd name="connsiteY2" fmla="*/ 236 h 714"/>
                <a:gd name="connsiteX3" fmla="*/ 66 w 400"/>
                <a:gd name="connsiteY3" fmla="*/ 714 h 714"/>
                <a:gd name="connsiteX4" fmla="*/ 0 w 400"/>
                <a:gd name="connsiteY4" fmla="*/ 676 h 714"/>
                <a:gd name="connsiteX5" fmla="*/ 334 w 400"/>
                <a:gd name="connsiteY5" fmla="*/ 96 h 714"/>
                <a:gd name="connsiteX6" fmla="*/ 341 w 400"/>
                <a:gd name="connsiteY6" fmla="*/ 100 h 714"/>
                <a:gd name="connsiteX0" fmla="*/ 341 w 400"/>
                <a:gd name="connsiteY0" fmla="*/ 0 h 614"/>
                <a:gd name="connsiteX1" fmla="*/ 400 w 400"/>
                <a:gd name="connsiteY1" fmla="*/ 35 h 614"/>
                <a:gd name="connsiteX2" fmla="*/ 340 w 400"/>
                <a:gd name="connsiteY2" fmla="*/ 136 h 614"/>
                <a:gd name="connsiteX3" fmla="*/ 66 w 400"/>
                <a:gd name="connsiteY3" fmla="*/ 614 h 614"/>
                <a:gd name="connsiteX4" fmla="*/ 0 w 400"/>
                <a:gd name="connsiteY4" fmla="*/ 576 h 614"/>
                <a:gd name="connsiteX5" fmla="*/ 341 w 400"/>
                <a:gd name="connsiteY5" fmla="*/ 0 h 614"/>
                <a:gd name="connsiteX0" fmla="*/ 341 w 400"/>
                <a:gd name="connsiteY0" fmla="*/ 0 h 614"/>
                <a:gd name="connsiteX1" fmla="*/ 400 w 400"/>
                <a:gd name="connsiteY1" fmla="*/ 35 h 614"/>
                <a:gd name="connsiteX2" fmla="*/ 340 w 400"/>
                <a:gd name="connsiteY2" fmla="*/ 136 h 614"/>
                <a:gd name="connsiteX3" fmla="*/ 66 w 400"/>
                <a:gd name="connsiteY3" fmla="*/ 614 h 614"/>
                <a:gd name="connsiteX4" fmla="*/ 0 w 400"/>
                <a:gd name="connsiteY4" fmla="*/ 576 h 614"/>
                <a:gd name="connsiteX5" fmla="*/ 341 w 400"/>
                <a:gd name="connsiteY5" fmla="*/ 0 h 614"/>
                <a:gd name="connsiteX0" fmla="*/ 275 w 334"/>
                <a:gd name="connsiteY0" fmla="*/ 0 h 614"/>
                <a:gd name="connsiteX1" fmla="*/ 334 w 334"/>
                <a:gd name="connsiteY1" fmla="*/ 35 h 614"/>
                <a:gd name="connsiteX2" fmla="*/ 274 w 334"/>
                <a:gd name="connsiteY2" fmla="*/ 136 h 614"/>
                <a:gd name="connsiteX3" fmla="*/ 0 w 334"/>
                <a:gd name="connsiteY3" fmla="*/ 614 h 614"/>
                <a:gd name="connsiteX4" fmla="*/ 275 w 334"/>
                <a:gd name="connsiteY4" fmla="*/ 0 h 614"/>
                <a:gd name="connsiteX0" fmla="*/ 1 w 60"/>
                <a:gd name="connsiteY0" fmla="*/ 0 h 136"/>
                <a:gd name="connsiteX1" fmla="*/ 60 w 60"/>
                <a:gd name="connsiteY1" fmla="*/ 35 h 136"/>
                <a:gd name="connsiteX2" fmla="*/ 0 w 60"/>
                <a:gd name="connsiteY2" fmla="*/ 136 h 136"/>
                <a:gd name="connsiteX3" fmla="*/ 1 w 60"/>
                <a:gd name="connsiteY3" fmla="*/ 0 h 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" h="136">
                  <a:moveTo>
                    <a:pt x="1" y="0"/>
                  </a:moveTo>
                  <a:lnTo>
                    <a:pt x="60" y="35"/>
                  </a:lnTo>
                  <a:cubicBezTo>
                    <a:pt x="40" y="69"/>
                    <a:pt x="20" y="102"/>
                    <a:pt x="0" y="136"/>
                  </a:cubicBezTo>
                  <a:cubicBezTo>
                    <a:pt x="0" y="91"/>
                    <a:pt x="1" y="45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621536" y="0"/>
            <a:ext cx="9960864" cy="987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609600" y="1188720"/>
            <a:ext cx="10972800" cy="4907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7408" y="6364225"/>
            <a:ext cx="29138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D0921F5A-7CF7-45FF-9EB9-200CE3B66518}" type="datetimeFigureOut">
              <a:rPr lang="ko-KR" altLang="en-US" smtClean="0"/>
              <a:t>2025-06-29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60064" y="6364225"/>
            <a:ext cx="708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65536" y="6364225"/>
            <a:ext cx="8168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E1F44D5A-96CC-4D76-A909-9C394DFB40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075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 cap="none" spc="0">
          <a:ln w="18415" cmpd="sng">
            <a:noFill/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>
            <a:lumMod val="60000"/>
            <a:lumOff val="40000"/>
          </a:schemeClr>
        </a:buClr>
        <a:buSzPct val="80000"/>
        <a:buFont typeface="Wingdings 2" pitchFamily="18" charset="2"/>
        <a:buChar char="¤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>
            <a:lumMod val="60000"/>
            <a:lumOff val="40000"/>
          </a:schemeClr>
        </a:buClr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>
            <a:lumMod val="60000"/>
            <a:lumOff val="40000"/>
          </a:schemeClr>
        </a:buClr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>
            <a:lumMod val="60000"/>
            <a:lumOff val="40000"/>
          </a:schemeClr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>
            <a:lumMod val="60000"/>
            <a:lumOff val="40000"/>
          </a:schemeClr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2D20431F-8596-36A5-CCDE-16DEA1F56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2968283" cy="1002031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DAF0C028-0ACE-4410-E737-E7324E4E51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674" y="-1"/>
            <a:ext cx="4778325" cy="1029303"/>
          </a:xfrm>
          <a:prstGeom prst="rect">
            <a:avLst/>
          </a:prstGeom>
        </p:spPr>
      </p:pic>
      <p:sp>
        <p:nvSpPr>
          <p:cNvPr id="18" name="제목 1">
            <a:extLst>
              <a:ext uri="{FF2B5EF4-FFF2-40B4-BE49-F238E27FC236}">
                <a16:creationId xmlns:a16="http://schemas.microsoft.com/office/drawing/2014/main" id="{C4580F14-DE8D-1F06-45D6-0C8A5291ECC4}"/>
              </a:ext>
            </a:extLst>
          </p:cNvPr>
          <p:cNvSpPr txBox="1">
            <a:spLocks/>
          </p:cNvSpPr>
          <p:nvPr/>
        </p:nvSpPr>
        <p:spPr bwMode="black">
          <a:xfrm>
            <a:off x="942535" y="1955408"/>
            <a:ext cx="9791114" cy="2124223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cap="none" spc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o-KR" altLang="en-US" dirty="0"/>
              <a:t> </a:t>
            </a:r>
            <a:r>
              <a:rPr lang="ko-KR" altLang="en-US" sz="9600" dirty="0">
                <a:solidFill>
                  <a:schemeClr val="tx1"/>
                </a:solidFill>
                <a:latin typeface="+mj-ea"/>
              </a:rPr>
              <a:t>    </a:t>
            </a:r>
            <a:r>
              <a:rPr lang="ko-KR" altLang="en-US" sz="9600" dirty="0">
                <a:solidFill>
                  <a:schemeClr val="tx1"/>
                </a:solidFill>
                <a:effectLst/>
                <a:latin typeface="+mj-ea"/>
              </a:rPr>
              <a:t>한국교회사</a:t>
            </a:r>
          </a:p>
        </p:txBody>
      </p:sp>
    </p:spTree>
    <p:extLst>
      <p:ext uri="{BB962C8B-B14F-4D97-AF65-F5344CB8AC3E}">
        <p14:creationId xmlns:p14="http://schemas.microsoft.com/office/powerpoint/2010/main" val="3041585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A7AC1D-BB79-BE48-C462-171C735D9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0702" y="-10805"/>
            <a:ext cx="4279076" cy="925204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dirty="0"/>
              <a:t> </a:t>
            </a:r>
            <a:r>
              <a:rPr lang="ko-KR" altLang="en-US" dirty="0">
                <a:solidFill>
                  <a:srgbClr val="FFFF00"/>
                </a:solidFill>
                <a:latin typeface="+mj-ea"/>
              </a:rPr>
              <a:t>한국교회 </a:t>
            </a:r>
            <a:r>
              <a:rPr lang="en-US" altLang="ko-KR" dirty="0">
                <a:solidFill>
                  <a:srgbClr val="FFFF00"/>
                </a:solidFill>
                <a:latin typeface="+mj-ea"/>
              </a:rPr>
              <a:t>“</a:t>
            </a:r>
            <a:r>
              <a:rPr lang="ko-KR" altLang="en-US" dirty="0">
                <a:solidFill>
                  <a:srgbClr val="FFFF00"/>
                </a:solidFill>
                <a:latin typeface="+mj-ea"/>
              </a:rPr>
              <a:t>부흥</a:t>
            </a:r>
            <a:r>
              <a:rPr lang="en-US" altLang="ko-KR" dirty="0">
                <a:solidFill>
                  <a:srgbClr val="FFFF00"/>
                </a:solidFill>
                <a:latin typeface="+mj-ea"/>
              </a:rPr>
              <a:t>”</a:t>
            </a:r>
            <a:endParaRPr lang="ko-KR" altLang="en-US" dirty="0">
              <a:solidFill>
                <a:srgbClr val="FFFF00"/>
              </a:solidFill>
              <a:latin typeface="+mj-ea"/>
            </a:endParaRPr>
          </a:p>
        </p:txBody>
      </p:sp>
      <p:sp>
        <p:nvSpPr>
          <p:cNvPr id="3" name="제목 1">
            <a:extLst>
              <a:ext uri="{FF2B5EF4-FFF2-40B4-BE49-F238E27FC236}">
                <a16:creationId xmlns:a16="http://schemas.microsoft.com/office/drawing/2014/main" id="{EAF377CC-5554-010A-815B-4EEEC4F8F564}"/>
              </a:ext>
            </a:extLst>
          </p:cNvPr>
          <p:cNvSpPr txBox="1">
            <a:spLocks/>
          </p:cNvSpPr>
          <p:nvPr/>
        </p:nvSpPr>
        <p:spPr bwMode="gray">
          <a:xfrm>
            <a:off x="27667" y="5162843"/>
            <a:ext cx="12136666" cy="1632906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en-US" altLang="ko-KR" sz="2000" dirty="0">
                <a:latin typeface="+mj-ea"/>
              </a:rPr>
              <a:t>1903</a:t>
            </a:r>
            <a:r>
              <a:rPr lang="ko-KR" altLang="en-US" sz="2000" dirty="0">
                <a:latin typeface="+mj-ea"/>
              </a:rPr>
              <a:t>년 원산부흥운동  영적대각성운동 </a:t>
            </a:r>
            <a:r>
              <a:rPr lang="en-US" altLang="ko-KR" sz="2000" dirty="0">
                <a:latin typeface="+mj-ea"/>
              </a:rPr>
              <a:t>&lt;</a:t>
            </a:r>
            <a:r>
              <a:rPr lang="ko-KR" altLang="en-US" sz="2000" dirty="0">
                <a:latin typeface="+mj-ea"/>
              </a:rPr>
              <a:t> </a:t>
            </a:r>
            <a:r>
              <a:rPr lang="en-US" altLang="ko-KR" sz="2000" dirty="0">
                <a:latin typeface="+mj-ea"/>
              </a:rPr>
              <a:t>3</a:t>
            </a:r>
            <a:r>
              <a:rPr lang="ko-KR" altLang="en-US" sz="2000" dirty="0" err="1">
                <a:latin typeface="+mj-ea"/>
              </a:rPr>
              <a:t>대부흥</a:t>
            </a:r>
            <a:r>
              <a:rPr lang="en-US" altLang="ko-KR" sz="2000" dirty="0">
                <a:latin typeface="+mj-ea"/>
              </a:rPr>
              <a:t>&gt;</a:t>
            </a:r>
          </a:p>
          <a:p>
            <a:pPr algn="l"/>
            <a:r>
              <a:rPr lang="ko-KR" altLang="en-US" sz="2000" dirty="0">
                <a:latin typeface="+mj-ea"/>
              </a:rPr>
              <a:t>  </a:t>
            </a:r>
            <a:r>
              <a:rPr lang="ko-KR" altLang="en-US" sz="2000" b="1" dirty="0">
                <a:latin typeface="+mj-ea"/>
              </a:rPr>
              <a:t>선교사 </a:t>
            </a:r>
            <a:r>
              <a:rPr lang="ko-KR" altLang="en-US" sz="2000" b="1" dirty="0" err="1">
                <a:latin typeface="+mj-ea"/>
              </a:rPr>
              <a:t>하디</a:t>
            </a:r>
            <a:r>
              <a:rPr lang="ko-KR" altLang="en-US" sz="2000" b="1" dirty="0">
                <a:latin typeface="+mj-ea"/>
              </a:rPr>
              <a:t> </a:t>
            </a:r>
            <a:r>
              <a:rPr lang="en-US" altLang="ko-KR" sz="2000" b="1" dirty="0">
                <a:latin typeface="+mj-ea"/>
              </a:rPr>
              <a:t>: “</a:t>
            </a:r>
            <a:r>
              <a:rPr lang="ko-KR" altLang="en-US" sz="2000" b="1" dirty="0">
                <a:latin typeface="+mj-ea"/>
              </a:rPr>
              <a:t>자신의 교만과 실수를 공개적으로 자복</a:t>
            </a:r>
            <a:r>
              <a:rPr lang="en-US" altLang="ko-KR" sz="2000" b="1" dirty="0">
                <a:latin typeface="+mj-ea"/>
              </a:rPr>
              <a:t>”</a:t>
            </a:r>
            <a:r>
              <a:rPr lang="ko-KR" altLang="en-US" sz="2000" b="1" dirty="0">
                <a:latin typeface="+mj-ea"/>
              </a:rPr>
              <a:t> </a:t>
            </a:r>
            <a:r>
              <a:rPr lang="en-US" altLang="ko-KR" sz="2000" b="1" dirty="0">
                <a:latin typeface="+mj-ea"/>
              </a:rPr>
              <a:t>&gt;</a:t>
            </a:r>
          </a:p>
          <a:p>
            <a:pPr algn="l"/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en-US" altLang="ko-KR" sz="2000" dirty="0">
                <a:latin typeface="+mj-ea"/>
              </a:rPr>
              <a:t>1907</a:t>
            </a:r>
            <a:r>
              <a:rPr lang="ko-KR" altLang="en-US" sz="2000" dirty="0">
                <a:latin typeface="+mj-ea"/>
              </a:rPr>
              <a:t>년 평양대부흥  </a:t>
            </a:r>
            <a:r>
              <a:rPr lang="en-US" altLang="ko-KR" sz="2000" dirty="0">
                <a:latin typeface="+mj-ea"/>
              </a:rPr>
              <a:t>1</a:t>
            </a:r>
            <a:r>
              <a:rPr lang="ko-KR" altLang="en-US" sz="2000" dirty="0">
                <a:latin typeface="+mj-ea"/>
              </a:rPr>
              <a:t>월 장대현 교회  </a:t>
            </a:r>
            <a:r>
              <a:rPr lang="ko-KR" altLang="en-US" sz="2000" b="1" dirty="0">
                <a:latin typeface="+mj-ea"/>
              </a:rPr>
              <a:t>선교사 </a:t>
            </a:r>
            <a:r>
              <a:rPr lang="ko-KR" altLang="en-US" sz="2000" b="1" dirty="0" err="1">
                <a:latin typeface="+mj-ea"/>
              </a:rPr>
              <a:t>이길함</a:t>
            </a:r>
            <a:r>
              <a:rPr lang="ko-KR" altLang="en-US" sz="2000" b="1" dirty="0">
                <a:latin typeface="+mj-ea"/>
              </a:rPr>
              <a:t>  장로 길선주</a:t>
            </a:r>
            <a:endParaRPr lang="en-US" altLang="ko-KR" sz="2000" b="1" dirty="0">
              <a:latin typeface="+mj-ea"/>
            </a:endParaRPr>
          </a:p>
          <a:p>
            <a:pPr algn="l"/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en-US" altLang="ko-KR" sz="2000" b="1" dirty="0">
                <a:latin typeface="+mj-ea"/>
              </a:rPr>
              <a:t>1909</a:t>
            </a:r>
            <a:r>
              <a:rPr lang="ko-KR" altLang="en-US" sz="2000" b="1" dirty="0">
                <a:latin typeface="+mj-ea"/>
              </a:rPr>
              <a:t>년 </a:t>
            </a:r>
            <a:r>
              <a:rPr lang="ko-KR" altLang="en-US" sz="2000" b="1" dirty="0" err="1">
                <a:latin typeface="+mj-ea"/>
              </a:rPr>
              <a:t>백만인구령운동</a:t>
            </a:r>
            <a:r>
              <a:rPr lang="ko-KR" altLang="en-US" sz="2000" b="1" dirty="0">
                <a:latin typeface="+mj-ea"/>
              </a:rPr>
              <a:t>  </a:t>
            </a:r>
            <a:r>
              <a:rPr lang="en-US" altLang="ko-KR" sz="2000" b="1" dirty="0">
                <a:latin typeface="+mj-ea"/>
              </a:rPr>
              <a:t>“( </a:t>
            </a:r>
            <a:r>
              <a:rPr lang="ko-KR" altLang="en-US" sz="2000" b="1" dirty="0" err="1">
                <a:latin typeface="+mj-ea"/>
              </a:rPr>
              <a:t>모라비안공동체</a:t>
            </a:r>
            <a:r>
              <a:rPr lang="en-US" altLang="ko-KR" sz="2000" b="1" dirty="0">
                <a:latin typeface="+mj-ea"/>
              </a:rPr>
              <a:t>. </a:t>
            </a:r>
            <a:r>
              <a:rPr lang="ko-KR" altLang="en-US" sz="2000" b="1" dirty="0">
                <a:latin typeface="+mj-ea"/>
              </a:rPr>
              <a:t>중국내지선교회 </a:t>
            </a:r>
            <a:r>
              <a:rPr lang="ko-KR" altLang="en-US" sz="2000" b="1" dirty="0" err="1">
                <a:latin typeface="+mj-ea"/>
              </a:rPr>
              <a:t>허드슨테일러</a:t>
            </a:r>
            <a:r>
              <a:rPr lang="en-US" altLang="ko-KR" sz="2000" b="1" dirty="0">
                <a:latin typeface="+mj-ea"/>
              </a:rPr>
              <a:t>. </a:t>
            </a:r>
            <a:r>
              <a:rPr lang="ko-KR" altLang="en-US" sz="2000" b="1" dirty="0">
                <a:latin typeface="+mj-ea"/>
              </a:rPr>
              <a:t>인도 </a:t>
            </a:r>
            <a:r>
              <a:rPr lang="ko-KR" altLang="en-US" sz="2000" b="1" dirty="0" err="1">
                <a:latin typeface="+mj-ea"/>
              </a:rPr>
              <a:t>월리엄캐리</a:t>
            </a:r>
            <a:r>
              <a:rPr lang="en-US" altLang="ko-KR" sz="2000" b="1" dirty="0">
                <a:latin typeface="+mj-ea"/>
              </a:rPr>
              <a:t>)</a:t>
            </a:r>
            <a:endParaRPr lang="en-US" altLang="ko-KR" sz="2400" b="1" dirty="0">
              <a:latin typeface="+mj-ea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26A07F0-FDB5-32C8-D0A5-D48DB4AEF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740702" cy="92520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1E55C46-5438-F52D-8F66-6881C0A8E9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67" y="950078"/>
            <a:ext cx="6992111" cy="4100224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062CB20-3241-52D1-2C65-72A6E38D0A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6223" y="985757"/>
            <a:ext cx="5048110" cy="406454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E3A98F1-C982-2632-829F-7B12EAD0CB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890" y="-1"/>
            <a:ext cx="5048110" cy="950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071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6B282976-4504-78CE-2A57-0C5E5B049E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2968283" cy="100203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CC9AE2B-412D-4F33-C679-37A921DFA6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674" y="-1"/>
            <a:ext cx="4778325" cy="1002031"/>
          </a:xfrm>
          <a:prstGeom prst="rect">
            <a:avLst/>
          </a:prstGeom>
        </p:spPr>
      </p:pic>
      <p:sp>
        <p:nvSpPr>
          <p:cNvPr id="4" name="제목 1">
            <a:extLst>
              <a:ext uri="{FF2B5EF4-FFF2-40B4-BE49-F238E27FC236}">
                <a16:creationId xmlns:a16="http://schemas.microsoft.com/office/drawing/2014/main" id="{5370852F-D7C6-6A54-038D-2DBDA0E17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2056" y="35677"/>
            <a:ext cx="4403188" cy="925204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dirty="0"/>
              <a:t> </a:t>
            </a:r>
            <a:r>
              <a:rPr lang="ko-KR" altLang="en-US" dirty="0">
                <a:solidFill>
                  <a:srgbClr val="FFFF00"/>
                </a:solidFill>
              </a:rPr>
              <a:t>한국교회 </a:t>
            </a:r>
            <a:r>
              <a:rPr lang="en-US" altLang="ko-KR" dirty="0">
                <a:solidFill>
                  <a:srgbClr val="FFFF00"/>
                </a:solidFill>
              </a:rPr>
              <a:t>“</a:t>
            </a:r>
            <a:r>
              <a:rPr lang="ko-KR" altLang="en-US" dirty="0">
                <a:solidFill>
                  <a:srgbClr val="FFFF00"/>
                </a:solidFill>
              </a:rPr>
              <a:t>부흥</a:t>
            </a:r>
            <a:r>
              <a:rPr lang="en-US" altLang="ko-KR" dirty="0">
                <a:solidFill>
                  <a:srgbClr val="FFFF00"/>
                </a:solidFill>
              </a:rPr>
              <a:t>”</a:t>
            </a:r>
            <a:endParaRPr lang="ko-KR" altLang="en-US" dirty="0">
              <a:solidFill>
                <a:srgbClr val="FFFF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353996-0A51-3640-3C0A-A936BCDED6FB}"/>
              </a:ext>
            </a:extLst>
          </p:cNvPr>
          <p:cNvSpPr txBox="1"/>
          <p:nvPr/>
        </p:nvSpPr>
        <p:spPr>
          <a:xfrm>
            <a:off x="67994" y="4143152"/>
            <a:ext cx="12056012" cy="267765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2800" b="1" i="0" dirty="0" err="1">
                <a:solidFill>
                  <a:srgbClr val="000000"/>
                </a:solidFill>
                <a:effectLst/>
                <a:latin typeface="+mj-ea"/>
                <a:ea typeface="+mj-ea"/>
              </a:rPr>
              <a:t>박충권병사</a:t>
            </a:r>
            <a:r>
              <a:rPr lang="en-US" altLang="ko-KR" sz="2800" b="1" i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) </a:t>
            </a:r>
            <a:r>
              <a:rPr lang="ko-KR" altLang="en-US" sz="2800" b="1" i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내가 서양 사람을 죽이는 중에 한사람을 죽인 것은 내가 지금 생각할수록 이상한 감이 있다</a:t>
            </a:r>
            <a:r>
              <a:rPr lang="en-US" altLang="ko-KR" sz="2800" b="1" i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. </a:t>
            </a:r>
          </a:p>
          <a:p>
            <a:r>
              <a:rPr lang="ko-KR" altLang="en-US" sz="2800" b="1" i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내가 그를 찌르려고 </a:t>
            </a:r>
            <a:r>
              <a:rPr lang="ko-KR" altLang="en-US" sz="2800" b="1" i="0" dirty="0" err="1">
                <a:solidFill>
                  <a:srgbClr val="000000"/>
                </a:solidFill>
                <a:effectLst/>
                <a:latin typeface="+mj-ea"/>
                <a:ea typeface="+mj-ea"/>
              </a:rPr>
              <a:t>할때에</a:t>
            </a:r>
            <a:r>
              <a:rPr lang="ko-KR" altLang="en-US" sz="2800" b="1" i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 그는 두 손을 마주잡고 </a:t>
            </a:r>
            <a:r>
              <a:rPr lang="ko-KR" altLang="en-US" sz="2800" b="1" i="0" dirty="0" err="1">
                <a:solidFill>
                  <a:srgbClr val="000000"/>
                </a:solidFill>
                <a:effectLst/>
                <a:latin typeface="+mj-ea"/>
                <a:ea typeface="+mj-ea"/>
              </a:rPr>
              <a:t>무삼</a:t>
            </a:r>
            <a:r>
              <a:rPr lang="ko-KR" altLang="en-US" sz="2800" b="1" i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 말을 한 후 붉은 베를 입힌 책을 가지고 </a:t>
            </a:r>
            <a:r>
              <a:rPr lang="ko-KR" altLang="en-US" sz="2800" b="1" i="0" dirty="0" err="1">
                <a:solidFill>
                  <a:srgbClr val="000000"/>
                </a:solidFill>
                <a:effectLst/>
                <a:latin typeface="+mj-ea"/>
                <a:ea typeface="+mj-ea"/>
              </a:rPr>
              <a:t>우스면서</a:t>
            </a:r>
            <a:r>
              <a:rPr lang="ko-KR" altLang="en-US" sz="2800" b="1" i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 나에게 밧으라 권하였다</a:t>
            </a:r>
            <a:r>
              <a:rPr lang="en-US" altLang="ko-KR" sz="2800" b="1" i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. </a:t>
            </a:r>
          </a:p>
          <a:p>
            <a:r>
              <a:rPr lang="ko-KR" altLang="en-US" sz="2800" b="1" i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그럼으로 내가 죽이기는 </a:t>
            </a:r>
            <a:r>
              <a:rPr lang="ko-KR" altLang="en-US" sz="2800" b="1" i="0" dirty="0" err="1">
                <a:solidFill>
                  <a:srgbClr val="000000"/>
                </a:solidFill>
                <a:effectLst/>
                <a:latin typeface="+mj-ea"/>
                <a:ea typeface="+mj-ea"/>
              </a:rPr>
              <a:t>하엿스나</a:t>
            </a:r>
            <a:r>
              <a:rPr lang="ko-KR" altLang="en-US" sz="2800" b="1" i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 이 책을 밧지 않을 수가 </a:t>
            </a:r>
            <a:r>
              <a:rPr lang="ko-KR" altLang="en-US" sz="2800" b="1" i="0" dirty="0" err="1">
                <a:solidFill>
                  <a:srgbClr val="000000"/>
                </a:solidFill>
                <a:effectLst/>
                <a:latin typeface="+mj-ea"/>
                <a:ea typeface="+mj-ea"/>
              </a:rPr>
              <a:t>없어셔</a:t>
            </a:r>
            <a:r>
              <a:rPr lang="ko-KR" altLang="en-US" sz="2800" b="1" i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 </a:t>
            </a:r>
            <a:r>
              <a:rPr lang="ko-KR" altLang="en-US" sz="2800" b="1" i="0" dirty="0" err="1">
                <a:solidFill>
                  <a:srgbClr val="000000"/>
                </a:solidFill>
                <a:effectLst/>
                <a:latin typeface="+mj-ea"/>
                <a:ea typeface="+mj-ea"/>
              </a:rPr>
              <a:t>밧아왔노라</a:t>
            </a:r>
            <a:r>
              <a:rPr lang="en-US" altLang="ko-KR" sz="2800" b="1" i="0" dirty="0">
                <a:solidFill>
                  <a:srgbClr val="000000"/>
                </a:solidFill>
                <a:effectLst/>
                <a:latin typeface="+mj-ea"/>
                <a:ea typeface="+mj-ea"/>
              </a:rPr>
              <a:t>.</a:t>
            </a:r>
            <a:endParaRPr lang="ko-KR" altLang="en-US" sz="2800" b="1" dirty="0">
              <a:latin typeface="+mj-ea"/>
              <a:ea typeface="+mj-ea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E030FF5-769A-A836-72E0-01704C9BC0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369" y="1033505"/>
            <a:ext cx="5365765" cy="3037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D20DA7FD-19C7-DF1F-AF06-AF2E8A9B3D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94" y="1017133"/>
            <a:ext cx="2132538" cy="3105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226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6B282976-4504-78CE-2A57-0C5E5B049E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2968283" cy="100203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CC9AE2B-412D-4F33-C679-37A921DFA6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675" y="-32301"/>
            <a:ext cx="4778325" cy="1029303"/>
          </a:xfrm>
          <a:prstGeom prst="rect">
            <a:avLst/>
          </a:prstGeom>
        </p:spPr>
      </p:pic>
      <p:sp>
        <p:nvSpPr>
          <p:cNvPr id="4" name="제목 1">
            <a:extLst>
              <a:ext uri="{FF2B5EF4-FFF2-40B4-BE49-F238E27FC236}">
                <a16:creationId xmlns:a16="http://schemas.microsoft.com/office/drawing/2014/main" id="{5370852F-D7C6-6A54-038D-2DBDA0E17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282" y="35677"/>
            <a:ext cx="4175607" cy="925204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dirty="0"/>
              <a:t> </a:t>
            </a:r>
            <a:r>
              <a:rPr lang="ko-KR" altLang="en-US" dirty="0">
                <a:solidFill>
                  <a:srgbClr val="FFFF00"/>
                </a:solidFill>
              </a:rPr>
              <a:t>한국교회 </a:t>
            </a:r>
            <a:r>
              <a:rPr lang="en-US" altLang="ko-KR" dirty="0">
                <a:solidFill>
                  <a:srgbClr val="FFFF00"/>
                </a:solidFill>
              </a:rPr>
              <a:t>“</a:t>
            </a:r>
            <a:r>
              <a:rPr lang="ko-KR" altLang="en-US" dirty="0">
                <a:solidFill>
                  <a:srgbClr val="FFFF00"/>
                </a:solidFill>
              </a:rPr>
              <a:t>부흥</a:t>
            </a:r>
            <a:r>
              <a:rPr lang="en-US" altLang="ko-KR" dirty="0">
                <a:solidFill>
                  <a:srgbClr val="FFFF00"/>
                </a:solidFill>
              </a:rPr>
              <a:t>”</a:t>
            </a:r>
            <a:endParaRPr lang="ko-KR" altLang="en-US" dirty="0">
              <a:solidFill>
                <a:srgbClr val="FFFF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11254E-2BC3-BED9-D770-CFEA5B40983F}"/>
              </a:ext>
            </a:extLst>
          </p:cNvPr>
          <p:cNvSpPr txBox="1"/>
          <p:nvPr/>
        </p:nvSpPr>
        <p:spPr>
          <a:xfrm>
            <a:off x="5215087" y="1225689"/>
            <a:ext cx="6990729" cy="563231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endParaRPr lang="en-US" altLang="ko-KR" sz="2400" b="1" i="0" dirty="0">
              <a:effectLst/>
              <a:latin typeface="+mj-ea"/>
              <a:ea typeface="+mj-ea"/>
            </a:endParaRPr>
          </a:p>
          <a:p>
            <a:r>
              <a:rPr lang="ko-KR" altLang="en-US" sz="2400" b="1" i="0" dirty="0">
                <a:effectLst/>
                <a:latin typeface="+mj-ea"/>
                <a:ea typeface="+mj-ea"/>
              </a:rPr>
              <a:t>길선주는 </a:t>
            </a:r>
            <a:r>
              <a:rPr lang="en-US" altLang="ko-KR" sz="2400" b="1" i="0" dirty="0">
                <a:effectLst/>
                <a:latin typeface="+mj-ea"/>
                <a:ea typeface="+mj-ea"/>
              </a:rPr>
              <a:t>1</a:t>
            </a:r>
            <a:r>
              <a:rPr lang="ko-KR" altLang="en-US" sz="2400" b="1" i="0" dirty="0">
                <a:effectLst/>
                <a:latin typeface="+mj-ea"/>
                <a:ea typeface="+mj-ea"/>
              </a:rPr>
              <a:t>년 전 세상을 떠난 </a:t>
            </a:r>
            <a:r>
              <a:rPr lang="ko-KR" altLang="en-US" sz="2400" b="1" i="0" dirty="0">
                <a:effectLst/>
                <a:highlight>
                  <a:srgbClr val="FFFF00"/>
                </a:highlight>
                <a:latin typeface="+mj-ea"/>
                <a:ea typeface="+mj-ea"/>
              </a:rPr>
              <a:t>자신의 친구의 재산을 정리하면서  </a:t>
            </a:r>
            <a:r>
              <a:rPr lang="ko-KR" altLang="en-US" sz="2400" b="1" i="0" dirty="0">
                <a:effectLst/>
                <a:latin typeface="+mj-ea"/>
                <a:ea typeface="+mj-ea"/>
              </a:rPr>
              <a:t>당시 </a:t>
            </a:r>
            <a:r>
              <a:rPr lang="en-US" altLang="ko-KR" sz="2400" b="1" i="0" dirty="0">
                <a:effectLst/>
                <a:latin typeface="+mj-ea"/>
                <a:ea typeface="+mj-ea"/>
              </a:rPr>
              <a:t>100</a:t>
            </a:r>
            <a:r>
              <a:rPr lang="ko-KR" altLang="en-US" sz="2400" b="1" i="0" dirty="0">
                <a:effectLst/>
                <a:latin typeface="+mj-ea"/>
                <a:ea typeface="+mj-ea"/>
              </a:rPr>
              <a:t>달러에 해당하는 거금을 착복한 것이다</a:t>
            </a:r>
            <a:r>
              <a:rPr lang="en-US" altLang="ko-KR" sz="2400" b="1" i="0" dirty="0">
                <a:effectLst/>
                <a:latin typeface="+mj-ea"/>
                <a:ea typeface="+mj-ea"/>
              </a:rPr>
              <a:t>. </a:t>
            </a:r>
          </a:p>
          <a:p>
            <a:r>
              <a:rPr lang="ko-KR" altLang="en-US" sz="2400" b="1" i="0" dirty="0">
                <a:effectLst/>
                <a:latin typeface="+mj-ea"/>
                <a:ea typeface="+mj-ea"/>
              </a:rPr>
              <a:t>성령께서 </a:t>
            </a:r>
            <a:r>
              <a:rPr lang="ko-KR" altLang="en-US" sz="2400" b="1" i="0" dirty="0">
                <a:effectLst/>
                <a:highlight>
                  <a:srgbClr val="FFFF00"/>
                </a:highlight>
                <a:latin typeface="+mj-ea"/>
                <a:ea typeface="+mj-ea"/>
              </a:rPr>
              <a:t>그의 심령을 </a:t>
            </a:r>
            <a:r>
              <a:rPr lang="ko-KR" altLang="en-US" sz="2400" b="1" i="0" dirty="0" err="1">
                <a:effectLst/>
                <a:highlight>
                  <a:srgbClr val="FFFF00"/>
                </a:highlight>
                <a:latin typeface="+mj-ea"/>
                <a:ea typeface="+mj-ea"/>
              </a:rPr>
              <a:t>비취시자</a:t>
            </a:r>
            <a:r>
              <a:rPr lang="ko-KR" altLang="en-US" sz="2400" b="1" i="0" dirty="0">
                <a:effectLst/>
                <a:highlight>
                  <a:srgbClr val="FFFF00"/>
                </a:highlight>
                <a:latin typeface="+mj-ea"/>
                <a:ea typeface="+mj-ea"/>
              </a:rPr>
              <a:t> 견딜 수가 없었던 것이다</a:t>
            </a:r>
            <a:r>
              <a:rPr lang="en-US" altLang="ko-KR" sz="2400" b="1" i="0" dirty="0">
                <a:effectLst/>
                <a:latin typeface="+mj-ea"/>
                <a:ea typeface="+mj-ea"/>
              </a:rPr>
              <a:t>. </a:t>
            </a:r>
            <a:r>
              <a:rPr lang="ko-KR" altLang="en-US" sz="2400" b="1" i="0" dirty="0">
                <a:effectLst/>
                <a:latin typeface="+mj-ea"/>
                <a:ea typeface="+mj-ea"/>
              </a:rPr>
              <a:t>이날 길선주는 자신이 은혜를 막고 </a:t>
            </a:r>
            <a:r>
              <a:rPr lang="ko-KR" altLang="en-US" sz="2400" b="1" i="0" dirty="0">
                <a:effectLst/>
                <a:highlight>
                  <a:srgbClr val="FFFF00"/>
                </a:highlight>
                <a:latin typeface="+mj-ea"/>
                <a:ea typeface="+mj-ea"/>
              </a:rPr>
              <a:t>성령의 임재를 막는 </a:t>
            </a:r>
            <a:r>
              <a:rPr lang="ko-KR" altLang="en-US" sz="2400" b="1" i="0" dirty="0" err="1">
                <a:effectLst/>
                <a:highlight>
                  <a:srgbClr val="FFFF00"/>
                </a:highlight>
                <a:latin typeface="+mj-ea"/>
                <a:ea typeface="+mj-ea"/>
              </a:rPr>
              <a:t>아간이라며</a:t>
            </a:r>
            <a:r>
              <a:rPr lang="ko-KR" altLang="en-US" sz="2400" b="1" i="0" dirty="0">
                <a:effectLst/>
                <a:highlight>
                  <a:srgbClr val="FFFF00"/>
                </a:highlight>
                <a:latin typeface="+mj-ea"/>
                <a:ea typeface="+mj-ea"/>
              </a:rPr>
              <a:t> </a:t>
            </a:r>
            <a:r>
              <a:rPr lang="ko-KR" altLang="en-US" sz="2400" b="1" i="0" dirty="0">
                <a:effectLst/>
                <a:latin typeface="+mj-ea"/>
                <a:ea typeface="+mj-ea"/>
              </a:rPr>
              <a:t>많은 회중들 앞에 </a:t>
            </a:r>
            <a:r>
              <a:rPr lang="ko-KR" altLang="en-US" sz="2400" b="1" i="0" dirty="0">
                <a:effectLst/>
                <a:highlight>
                  <a:srgbClr val="FFFF00"/>
                </a:highlight>
                <a:latin typeface="+mj-ea"/>
                <a:ea typeface="+mj-ea"/>
              </a:rPr>
              <a:t>공개적으로 자신의 죄를 </a:t>
            </a:r>
            <a:r>
              <a:rPr lang="ko-KR" altLang="en-US" sz="2400" b="1" i="0" dirty="0">
                <a:effectLst/>
                <a:latin typeface="+mj-ea"/>
                <a:ea typeface="+mj-ea"/>
              </a:rPr>
              <a:t>고백했다</a:t>
            </a:r>
            <a:endParaRPr lang="en-US" altLang="ko-KR" sz="2400" b="1" i="0" dirty="0">
              <a:effectLst/>
              <a:latin typeface="+mj-ea"/>
              <a:ea typeface="+mj-ea"/>
            </a:endParaRPr>
          </a:p>
          <a:p>
            <a:endParaRPr lang="en-US" altLang="ko-KR" sz="2400" b="1" i="0" dirty="0">
              <a:effectLst/>
              <a:latin typeface="+mj-ea"/>
              <a:ea typeface="+mj-ea"/>
            </a:endParaRPr>
          </a:p>
          <a:p>
            <a:endParaRPr lang="en-US" altLang="ko-KR" sz="2400" b="1" dirty="0">
              <a:latin typeface="+mj-ea"/>
              <a:ea typeface="+mj-ea"/>
            </a:endParaRPr>
          </a:p>
          <a:p>
            <a:endParaRPr lang="en-US" altLang="ko-KR" sz="2400" b="1" i="0" dirty="0">
              <a:effectLst/>
              <a:latin typeface="+mj-ea"/>
              <a:ea typeface="+mj-ea"/>
            </a:endParaRPr>
          </a:p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ko-KR" altLang="en-US" sz="2400" b="1" dirty="0" err="1">
                <a:latin typeface="+mj-ea"/>
                <a:ea typeface="+mj-ea"/>
              </a:rPr>
              <a:t>토마스선교사</a:t>
            </a:r>
            <a:r>
              <a:rPr lang="ko-KR" altLang="en-US" sz="2400" b="1" dirty="0">
                <a:latin typeface="+mj-ea"/>
                <a:ea typeface="+mj-ea"/>
              </a:rPr>
              <a:t> 순교</a:t>
            </a:r>
            <a:r>
              <a:rPr lang="en-US" altLang="ko-KR" sz="2400" b="1" dirty="0">
                <a:latin typeface="+mj-ea"/>
                <a:ea typeface="+mj-ea"/>
              </a:rPr>
              <a:t>1866</a:t>
            </a:r>
          </a:p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ko-KR" altLang="en-US" sz="2400" b="1" dirty="0" err="1">
                <a:latin typeface="+mj-ea"/>
                <a:ea typeface="+mj-ea"/>
              </a:rPr>
              <a:t>박충권병사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en-US" altLang="ko-KR" sz="2400" b="1" dirty="0">
                <a:latin typeface="+mj-ea"/>
                <a:ea typeface="+mj-ea"/>
              </a:rPr>
              <a:t>1899</a:t>
            </a:r>
          </a:p>
          <a:p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ko-KR" altLang="en-US" sz="2400" b="1" dirty="0" err="1">
                <a:latin typeface="+mj-ea"/>
                <a:ea typeface="+mj-ea"/>
              </a:rPr>
              <a:t>안주널다리교회</a:t>
            </a:r>
            <a:r>
              <a:rPr lang="en-US" altLang="ko-KR" sz="2400" b="1" dirty="0">
                <a:latin typeface="+mj-ea"/>
                <a:ea typeface="+mj-ea"/>
              </a:rPr>
              <a:t>=&gt;</a:t>
            </a:r>
            <a:r>
              <a:rPr lang="ko-KR" altLang="en-US" sz="2400" b="1" dirty="0" err="1">
                <a:latin typeface="+mj-ea"/>
                <a:ea typeface="+mj-ea"/>
              </a:rPr>
              <a:t>장대현교회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endParaRPr lang="en-US" altLang="ko-KR" sz="2400" b="1" i="0" dirty="0">
              <a:effectLst/>
              <a:latin typeface="+mj-ea"/>
              <a:ea typeface="+mj-ea"/>
            </a:endParaRPr>
          </a:p>
          <a:p>
            <a:endParaRPr lang="ko-KR" altLang="en-US" sz="2400" dirty="0">
              <a:latin typeface="+mj-ea"/>
              <a:ea typeface="+mj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E12E40D-C868-1F6D-9F19-81A9C6496C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448" y="3811113"/>
            <a:ext cx="4724639" cy="3046887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4EA8DF82-9EF6-1AF7-9E49-E43235713D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1993" y="1070184"/>
            <a:ext cx="3481550" cy="2740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4302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A7AC1D-BB79-BE48-C462-171C735D9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3194" y="5806185"/>
            <a:ext cx="4403188" cy="925204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dirty="0">
                <a:latin typeface="+mj-ea"/>
              </a:rPr>
              <a:t> 최초 </a:t>
            </a:r>
            <a:r>
              <a:rPr lang="ko-KR" altLang="en-US" dirty="0" err="1">
                <a:latin typeface="+mj-ea"/>
              </a:rPr>
              <a:t>파송선교사</a:t>
            </a:r>
            <a:r>
              <a:rPr lang="ko-KR" altLang="en-US" dirty="0">
                <a:latin typeface="+mj-ea"/>
              </a:rPr>
              <a:t> </a:t>
            </a:r>
            <a:r>
              <a:rPr lang="en-US" altLang="ko-KR" dirty="0"/>
              <a:t>”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26A07F0-FDB5-32C8-D0A5-D48DB4AEF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740702" cy="925204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1B0AFEB1-019C-4975-A0E6-6E9DE453C6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195754"/>
            <a:ext cx="7314778" cy="566224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C44D46C9-95AC-8BFA-6DF3-AA765D577F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7502" y="35677"/>
            <a:ext cx="4778325" cy="1029303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64012D9-4E48-3B8C-4C21-C9A0F0098A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7502" y="2566906"/>
            <a:ext cx="4634573" cy="3186272"/>
          </a:xfrm>
          <a:prstGeom prst="rect">
            <a:avLst/>
          </a:prstGeom>
        </p:spPr>
      </p:pic>
      <p:sp>
        <p:nvSpPr>
          <p:cNvPr id="8" name="제목 1">
            <a:extLst>
              <a:ext uri="{FF2B5EF4-FFF2-40B4-BE49-F238E27FC236}">
                <a16:creationId xmlns:a16="http://schemas.microsoft.com/office/drawing/2014/main" id="{47D76468-147A-2625-BEFB-92625464E5B7}"/>
              </a:ext>
            </a:extLst>
          </p:cNvPr>
          <p:cNvSpPr txBox="1">
            <a:spLocks/>
          </p:cNvSpPr>
          <p:nvPr/>
        </p:nvSpPr>
        <p:spPr bwMode="black">
          <a:xfrm>
            <a:off x="2911591" y="52106"/>
            <a:ext cx="4403188" cy="925204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cap="none" spc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o-KR" altLang="en-US" dirty="0"/>
              <a:t> 한국교회 </a:t>
            </a:r>
            <a:r>
              <a:rPr lang="en-US" altLang="ko-KR" dirty="0"/>
              <a:t>“</a:t>
            </a:r>
            <a:r>
              <a:rPr lang="ko-KR" altLang="en-US" dirty="0"/>
              <a:t>부흥</a:t>
            </a:r>
            <a:r>
              <a:rPr lang="en-US" altLang="ko-KR" dirty="0"/>
              <a:t>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1304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A7AC1D-BB79-BE48-C462-171C735D9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4909" y="4950"/>
            <a:ext cx="4403188" cy="925204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dirty="0"/>
              <a:t> 한국교회 </a:t>
            </a:r>
            <a:r>
              <a:rPr lang="en-US" altLang="ko-KR" dirty="0"/>
              <a:t>“</a:t>
            </a:r>
            <a:r>
              <a:rPr lang="ko-KR" altLang="en-US" dirty="0"/>
              <a:t>부흥</a:t>
            </a:r>
            <a:r>
              <a:rPr lang="en-US" altLang="ko-KR" dirty="0"/>
              <a:t>”</a:t>
            </a:r>
            <a:endParaRPr lang="ko-KR" altLang="en-US" dirty="0"/>
          </a:p>
        </p:txBody>
      </p:sp>
      <p:sp>
        <p:nvSpPr>
          <p:cNvPr id="3" name="제목 1">
            <a:extLst>
              <a:ext uri="{FF2B5EF4-FFF2-40B4-BE49-F238E27FC236}">
                <a16:creationId xmlns:a16="http://schemas.microsoft.com/office/drawing/2014/main" id="{EAF377CC-5554-010A-815B-4EEEC4F8F564}"/>
              </a:ext>
            </a:extLst>
          </p:cNvPr>
          <p:cNvSpPr txBox="1">
            <a:spLocks/>
          </p:cNvSpPr>
          <p:nvPr/>
        </p:nvSpPr>
        <p:spPr bwMode="gray">
          <a:xfrm>
            <a:off x="0" y="925204"/>
            <a:ext cx="10895557" cy="1527304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en-US" altLang="ko-KR" sz="3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sz="3600" dirty="0">
                <a:latin typeface="+mj-ea"/>
              </a:rPr>
              <a:t>일제 강점기</a:t>
            </a:r>
            <a:r>
              <a:rPr lang="en-US" altLang="ko-KR" sz="3600" dirty="0">
                <a:latin typeface="+mj-ea"/>
              </a:rPr>
              <a:t> 1910-1945 </a:t>
            </a:r>
            <a:r>
              <a:rPr lang="ko-KR" altLang="en-US" sz="3600" dirty="0">
                <a:latin typeface="+mj-ea"/>
              </a:rPr>
              <a:t>신사참배 거부</a:t>
            </a:r>
            <a:endParaRPr lang="en-US" altLang="ko-KR" sz="3600" dirty="0">
              <a:latin typeface="+mj-ea"/>
            </a:endParaRPr>
          </a:p>
          <a:p>
            <a:pPr algn="l"/>
            <a:r>
              <a:rPr lang="ko-KR" altLang="en-US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ko-KR" altLang="en-US" sz="3600" dirty="0">
                <a:latin typeface="+mj-ea"/>
              </a:rPr>
              <a:t> </a:t>
            </a:r>
            <a:r>
              <a:rPr lang="ko-KR" altLang="en-US" sz="3600" dirty="0" err="1">
                <a:latin typeface="+mj-ea"/>
              </a:rPr>
              <a:t>해방와</a:t>
            </a:r>
            <a:r>
              <a:rPr lang="ko-KR" altLang="en-US" sz="3600" dirty="0">
                <a:latin typeface="+mj-ea"/>
              </a:rPr>
              <a:t> </a:t>
            </a:r>
            <a:r>
              <a:rPr lang="en-US" altLang="ko-KR" sz="3600" dirty="0">
                <a:latin typeface="+mj-ea"/>
              </a:rPr>
              <a:t>6.25 </a:t>
            </a:r>
            <a:r>
              <a:rPr lang="ko-KR" altLang="en-US" sz="3600" dirty="0">
                <a:latin typeface="+mj-ea"/>
              </a:rPr>
              <a:t>전쟁  </a:t>
            </a:r>
            <a:r>
              <a:rPr lang="en-US" altLang="ko-KR" sz="3600" dirty="0">
                <a:latin typeface="+mj-ea"/>
              </a:rPr>
              <a:t>/</a:t>
            </a:r>
            <a:r>
              <a:rPr lang="ko-KR" altLang="en-US" sz="3600" dirty="0">
                <a:latin typeface="+mj-ea"/>
              </a:rPr>
              <a:t> </a:t>
            </a:r>
            <a:r>
              <a:rPr lang="en-US" altLang="ko-KR" sz="3600" dirty="0">
                <a:latin typeface="+mj-ea"/>
              </a:rPr>
              <a:t>1960~70</a:t>
            </a:r>
            <a:r>
              <a:rPr lang="ko-KR" altLang="en-US" sz="3600" dirty="0">
                <a:latin typeface="+mj-ea"/>
              </a:rPr>
              <a:t>년대 </a:t>
            </a:r>
            <a:endParaRPr lang="en-US" altLang="ko-KR" sz="3600" dirty="0">
              <a:latin typeface="+mj-ea"/>
            </a:endParaRPr>
          </a:p>
          <a:p>
            <a:pPr algn="l"/>
            <a:endParaRPr lang="en-US" altLang="ko-KR" sz="3600" dirty="0">
              <a:latin typeface="+mj-ea"/>
            </a:endParaRPr>
          </a:p>
          <a:p>
            <a:pPr algn="l"/>
            <a:r>
              <a:rPr lang="en-US" altLang="ko-KR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en-US" altLang="ko-KR" sz="3600" dirty="0">
                <a:latin typeface="+mj-ea"/>
              </a:rPr>
              <a:t>1973</a:t>
            </a:r>
            <a:r>
              <a:rPr lang="ko-KR" altLang="en-US" sz="3600" dirty="0">
                <a:latin typeface="+mj-ea"/>
              </a:rPr>
              <a:t>년 빌 그래함 전도대회  </a:t>
            </a:r>
            <a:r>
              <a:rPr lang="en-US" altLang="ko-KR" sz="3200" dirty="0">
                <a:latin typeface="+mj-ea"/>
              </a:rPr>
              <a:t>&lt;</a:t>
            </a:r>
            <a:r>
              <a:rPr lang="ko-KR" altLang="en-US" sz="3200" dirty="0">
                <a:highlight>
                  <a:srgbClr val="FFFF00"/>
                </a:highlight>
                <a:latin typeface="+mj-ea"/>
              </a:rPr>
              <a:t>매일 </a:t>
            </a:r>
            <a:r>
              <a:rPr lang="en-US" altLang="ko-KR" sz="3200" dirty="0">
                <a:highlight>
                  <a:srgbClr val="FFFF00"/>
                </a:highlight>
                <a:latin typeface="+mj-ea"/>
              </a:rPr>
              <a:t>50</a:t>
            </a:r>
            <a:r>
              <a:rPr lang="ko-KR" altLang="en-US" sz="3200" dirty="0">
                <a:highlight>
                  <a:srgbClr val="FFFF00"/>
                </a:highlight>
                <a:latin typeface="+mj-ea"/>
              </a:rPr>
              <a:t>만명 </a:t>
            </a:r>
            <a:r>
              <a:rPr lang="en-US" altLang="ko-KR" sz="3200" dirty="0">
                <a:highlight>
                  <a:srgbClr val="FFFF00"/>
                </a:highlight>
                <a:latin typeface="+mj-ea"/>
              </a:rPr>
              <a:t>320</a:t>
            </a:r>
            <a:r>
              <a:rPr lang="ko-KR" altLang="en-US" sz="3200" dirty="0">
                <a:highlight>
                  <a:srgbClr val="FFFF00"/>
                </a:highlight>
                <a:latin typeface="+mj-ea"/>
              </a:rPr>
              <a:t>만명 참가</a:t>
            </a:r>
            <a:r>
              <a:rPr lang="en-US" altLang="ko-KR" sz="3200" dirty="0">
                <a:latin typeface="+mj-ea"/>
              </a:rPr>
              <a:t>&gt;</a:t>
            </a:r>
            <a:r>
              <a:rPr lang="ko-KR" altLang="en-US" sz="3200" dirty="0">
                <a:latin typeface="+mj-ea"/>
              </a:rPr>
              <a:t>  </a:t>
            </a:r>
            <a:endParaRPr lang="ko-KR" altLang="en-US" sz="3600" dirty="0">
              <a:latin typeface="+mj-ea"/>
            </a:endParaRPr>
          </a:p>
        </p:txBody>
      </p:sp>
      <p:pic>
        <p:nvPicPr>
          <p:cNvPr id="1026" name="Picture 2" descr="[빌리 그레이엄의 삶과 신앙] 대규모 여의도 집회 등 한국교회 부흥 촉매 역할 기사의 사진">
            <a:extLst>
              <a:ext uri="{FF2B5EF4-FFF2-40B4-BE49-F238E27FC236}">
                <a16:creationId xmlns:a16="http://schemas.microsoft.com/office/drawing/2014/main" id="{AFEFF47C-8EB2-B17F-BDAD-27449F73B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5" y="2452508"/>
            <a:ext cx="10876051" cy="44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126A07F0-FDB5-32C8-D0A5-D48DB4AEFB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740702" cy="92520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8B7D936B-3E76-4DFB-1979-E16F0C3190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3675" y="0"/>
            <a:ext cx="4778325" cy="102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145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A7AC1D-BB79-BE48-C462-171C735D9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0703" y="0"/>
            <a:ext cx="4124332" cy="925204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dirty="0"/>
              <a:t> 한국교회 </a:t>
            </a:r>
            <a:r>
              <a:rPr lang="en-US" altLang="ko-KR" dirty="0"/>
              <a:t>“</a:t>
            </a:r>
            <a:r>
              <a:rPr lang="ko-KR" altLang="en-US" dirty="0"/>
              <a:t>부흥</a:t>
            </a:r>
            <a:r>
              <a:rPr lang="en-US" altLang="ko-KR" dirty="0"/>
              <a:t>”</a:t>
            </a:r>
            <a:endParaRPr lang="ko-KR" altLang="en-US" dirty="0"/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9B24090C-BB37-5C91-4580-3E325F924D0A}"/>
              </a:ext>
            </a:extLst>
          </p:cNvPr>
          <p:cNvSpPr txBox="1">
            <a:spLocks/>
          </p:cNvSpPr>
          <p:nvPr/>
        </p:nvSpPr>
        <p:spPr bwMode="gray">
          <a:xfrm>
            <a:off x="0" y="1209823"/>
            <a:ext cx="6865035" cy="290516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en-US" altLang="ko-KR" sz="3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en-US" altLang="ko-KR" sz="3200" b="1" dirty="0">
                <a:latin typeface="+mj-ea"/>
              </a:rPr>
              <a:t>1980</a:t>
            </a:r>
            <a:r>
              <a:rPr lang="ko-KR" altLang="en-US" sz="3200" b="1" dirty="0">
                <a:latin typeface="+mj-ea"/>
              </a:rPr>
              <a:t>년 </a:t>
            </a:r>
            <a:r>
              <a:rPr lang="ko-KR" altLang="en-US" sz="3200" b="1" dirty="0" err="1">
                <a:latin typeface="+mj-ea"/>
              </a:rPr>
              <a:t>세계복음화대성회</a:t>
            </a:r>
            <a:endParaRPr lang="en-US" altLang="ko-KR" sz="3200" b="1" dirty="0">
              <a:latin typeface="+mj-ea"/>
            </a:endParaRPr>
          </a:p>
          <a:p>
            <a:pPr algn="l"/>
            <a:endParaRPr lang="en-US" altLang="ko-KR" sz="3200" b="1" dirty="0">
              <a:latin typeface="+mj-ea"/>
            </a:endParaRPr>
          </a:p>
          <a:p>
            <a:pPr algn="l"/>
            <a:r>
              <a:rPr lang="en-US" altLang="ko-KR" sz="3200" b="1" dirty="0">
                <a:latin typeface="+mj-ea"/>
              </a:rPr>
              <a:t> </a:t>
            </a:r>
            <a:r>
              <a:rPr lang="en-US" altLang="ko-KR" sz="2800" b="1" dirty="0">
                <a:latin typeface="+mj-ea"/>
              </a:rPr>
              <a:t>(10</a:t>
            </a:r>
            <a:r>
              <a:rPr lang="ko-KR" altLang="en-US" sz="2800" b="1" dirty="0">
                <a:latin typeface="+mj-ea"/>
              </a:rPr>
              <a:t>만선교사 파송 </a:t>
            </a:r>
            <a:r>
              <a:rPr lang="en-US" altLang="ko-KR" sz="2800" b="1" dirty="0">
                <a:latin typeface="+mj-ea"/>
              </a:rPr>
              <a:t>: </a:t>
            </a:r>
            <a:r>
              <a:rPr lang="ko-KR" altLang="en-US" sz="2800" b="1" dirty="0">
                <a:highlight>
                  <a:srgbClr val="FFFF00"/>
                </a:highlight>
                <a:latin typeface="+mj-ea"/>
              </a:rPr>
              <a:t>여권이 없던 시절</a:t>
            </a:r>
            <a:endParaRPr lang="en-US" altLang="ko-KR" sz="2800" b="1" dirty="0">
              <a:highlight>
                <a:srgbClr val="FFFF00"/>
              </a:highlight>
              <a:latin typeface="+mj-ea"/>
            </a:endParaRPr>
          </a:p>
          <a:p>
            <a:pPr algn="l"/>
            <a:endParaRPr lang="en-US" altLang="ko-KR" sz="2800" b="1" dirty="0">
              <a:highlight>
                <a:srgbClr val="FFFF00"/>
              </a:highlight>
              <a:latin typeface="+mj-ea"/>
            </a:endParaRPr>
          </a:p>
          <a:p>
            <a:pPr algn="l"/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en-US" altLang="ko-KR" sz="3200" b="1" dirty="0">
                <a:latin typeface="+mj-ea"/>
              </a:rPr>
              <a:t>1981.6.28 </a:t>
            </a:r>
            <a:r>
              <a:rPr lang="ko-KR" altLang="en-US" sz="3200" b="1" dirty="0" err="1">
                <a:latin typeface="+mj-ea"/>
              </a:rPr>
              <a:t>영흥</a:t>
            </a:r>
            <a:r>
              <a:rPr lang="ko-KR" altLang="en-US" sz="3200" b="1" dirty="0">
                <a:latin typeface="+mj-ea"/>
              </a:rPr>
              <a:t> 교회</a:t>
            </a:r>
            <a:r>
              <a:rPr lang="en-US" altLang="ko-KR" sz="3200" b="1" dirty="0">
                <a:latin typeface="+mj-ea"/>
              </a:rPr>
              <a:t>(44</a:t>
            </a:r>
            <a:r>
              <a:rPr lang="ko-KR" altLang="en-US" sz="3200" b="1" dirty="0">
                <a:latin typeface="+mj-ea"/>
              </a:rPr>
              <a:t>주년</a:t>
            </a:r>
            <a:r>
              <a:rPr lang="en-US" altLang="ko-KR" sz="3200" b="1" dirty="0">
                <a:latin typeface="+mj-ea"/>
              </a:rPr>
              <a:t>)</a:t>
            </a:r>
          </a:p>
          <a:p>
            <a:pPr algn="l"/>
            <a:r>
              <a:rPr lang="en-US" altLang="ko-KR" sz="3300" b="1" dirty="0">
                <a:latin typeface="+mj-ea"/>
              </a:rPr>
              <a:t> - </a:t>
            </a:r>
            <a:r>
              <a:rPr lang="ko-KR" altLang="en-US" sz="3300" b="1" i="0" u="none" strike="noStrike" dirty="0">
                <a:solidFill>
                  <a:srgbClr val="262626"/>
                </a:solidFill>
                <a:effectLst/>
                <a:latin typeface="Noto Sans KR"/>
              </a:rPr>
              <a:t>석수</a:t>
            </a:r>
            <a:r>
              <a:rPr lang="en-US" altLang="ko-KR" sz="3300" b="1" i="0" u="none" strike="noStrike" dirty="0">
                <a:solidFill>
                  <a:srgbClr val="262626"/>
                </a:solidFill>
                <a:effectLst/>
                <a:latin typeface="Noto Sans KR"/>
              </a:rPr>
              <a:t>1</a:t>
            </a:r>
            <a:r>
              <a:rPr lang="ko-KR" altLang="en-US" sz="3300" b="1" i="0" u="none" strike="noStrike" dirty="0">
                <a:solidFill>
                  <a:srgbClr val="262626"/>
                </a:solidFill>
                <a:effectLst/>
                <a:latin typeface="Noto Sans KR"/>
              </a:rPr>
              <a:t>동 </a:t>
            </a:r>
            <a:r>
              <a:rPr lang="en-US" altLang="ko-KR" sz="3300" b="1" i="0" u="none" strike="noStrike" dirty="0">
                <a:solidFill>
                  <a:srgbClr val="262626"/>
                </a:solidFill>
                <a:effectLst/>
                <a:latin typeface="Noto Sans KR"/>
              </a:rPr>
              <a:t>183</a:t>
            </a:r>
            <a:r>
              <a:rPr lang="ko-KR" altLang="en-US" sz="3300" b="1" i="0" u="none" strike="noStrike" dirty="0">
                <a:solidFill>
                  <a:srgbClr val="262626"/>
                </a:solidFill>
                <a:effectLst/>
                <a:latin typeface="Noto Sans KR"/>
              </a:rPr>
              <a:t>번지 </a:t>
            </a:r>
            <a:endParaRPr lang="en-US" altLang="ko-KR" sz="3300" b="1" i="0" u="none" strike="noStrike" dirty="0">
              <a:solidFill>
                <a:srgbClr val="262626"/>
              </a:solidFill>
              <a:effectLst/>
              <a:latin typeface="Noto Sans KR"/>
            </a:endParaRPr>
          </a:p>
          <a:p>
            <a:pPr algn="l"/>
            <a:endParaRPr lang="ko-KR" altLang="en-US" sz="3300" b="1" i="0" u="none" strike="noStrike" dirty="0">
              <a:solidFill>
                <a:srgbClr val="262626"/>
              </a:solidFill>
              <a:effectLst/>
              <a:latin typeface="Noto Sans KR"/>
            </a:endParaRPr>
          </a:p>
          <a:p>
            <a:pPr algn="l"/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lang="ko-KR" altLang="en-US" sz="3100" b="1" i="0" dirty="0">
                <a:effectLst/>
                <a:latin typeface="+mj-ea"/>
              </a:rPr>
              <a:t>비전은  </a:t>
            </a:r>
            <a:r>
              <a:rPr lang="ko-KR" altLang="en-US" sz="3100" b="1" i="0" u="none" strike="noStrike" dirty="0">
                <a:effectLst/>
                <a:latin typeface="+mj-ea"/>
              </a:rPr>
              <a:t>“너희는 세상의 빛이라</a:t>
            </a:r>
            <a:r>
              <a:rPr lang="en-US" altLang="ko-KR" sz="3100" b="1" i="0" u="none" strike="noStrike" dirty="0">
                <a:effectLst/>
                <a:latin typeface="+mj-ea"/>
              </a:rPr>
              <a:t>(</a:t>
            </a:r>
            <a:r>
              <a:rPr lang="ko-KR" altLang="en-US" sz="3100" b="1" i="0" u="none" strike="noStrike" dirty="0">
                <a:effectLst/>
                <a:latin typeface="+mj-ea"/>
              </a:rPr>
              <a:t>엡 </a:t>
            </a:r>
            <a:r>
              <a:rPr lang="en-US" altLang="ko-KR" sz="3100" b="1" i="0" u="none" strike="noStrike" dirty="0">
                <a:effectLst/>
                <a:latin typeface="+mj-ea"/>
              </a:rPr>
              <a:t>5:8)”</a:t>
            </a:r>
            <a:r>
              <a:rPr lang="en-US" altLang="ko-KR" sz="3200" dirty="0">
                <a:highlight>
                  <a:srgbClr val="00FF00"/>
                </a:highlight>
                <a:latin typeface="+mj-ea"/>
              </a:rPr>
              <a:t> </a:t>
            </a:r>
          </a:p>
          <a:p>
            <a:pPr algn="l"/>
            <a:r>
              <a:rPr lang="ko-KR" altLang="en-US" sz="3200" dirty="0">
                <a:latin typeface="+mj-ea"/>
              </a:rPr>
              <a:t> 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26A07F0-FDB5-32C8-D0A5-D48DB4AEF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740702" cy="925204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E644EF3D-C8F9-539B-4968-346E8F7BEE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3295" y="13165"/>
            <a:ext cx="4778325" cy="1029303"/>
          </a:xfrm>
          <a:prstGeom prst="rect">
            <a:avLst/>
          </a:prstGeom>
        </p:spPr>
      </p:pic>
      <p:pic>
        <p:nvPicPr>
          <p:cNvPr id="21506" name="Picture 2">
            <a:extLst>
              <a:ext uri="{FF2B5EF4-FFF2-40B4-BE49-F238E27FC236}">
                <a16:creationId xmlns:a16="http://schemas.microsoft.com/office/drawing/2014/main" id="{43951FA9-2084-21E2-7C07-26A026851A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086" y="948766"/>
            <a:ext cx="3160542" cy="3449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7EB83E0-49B2-D9DC-B763-B05560AE0A0D}"/>
              </a:ext>
            </a:extLst>
          </p:cNvPr>
          <p:cNvSpPr txBox="1"/>
          <p:nvPr/>
        </p:nvSpPr>
        <p:spPr>
          <a:xfrm>
            <a:off x="29431" y="4114982"/>
            <a:ext cx="6865034" cy="181588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altLang="ko-KR" sz="2800" b="1" i="0" dirty="0">
                <a:effectLst/>
                <a:latin typeface="+mj-ea"/>
                <a:ea typeface="+mj-ea"/>
              </a:rPr>
              <a:t>1. </a:t>
            </a:r>
            <a:r>
              <a:rPr lang="ko-KR" altLang="en-US" sz="2800" b="1" i="0" dirty="0">
                <a:effectLst/>
                <a:latin typeface="+mj-ea"/>
                <a:ea typeface="+mj-ea"/>
              </a:rPr>
              <a:t>외국 선교를 위해 기도할 것</a:t>
            </a:r>
            <a:r>
              <a:rPr lang="en-US" altLang="ko-KR" sz="2800" b="1" i="0" dirty="0">
                <a:effectLst/>
                <a:latin typeface="+mj-ea"/>
                <a:ea typeface="+mj-ea"/>
              </a:rPr>
              <a:t>. </a:t>
            </a:r>
            <a:r>
              <a:rPr lang="en-US" altLang="ko-KR" sz="2800" b="1" i="0" dirty="0">
                <a:effectLst/>
                <a:highlight>
                  <a:srgbClr val="FFFF00"/>
                </a:highlight>
                <a:latin typeface="+mj-ea"/>
                <a:ea typeface="+mj-ea"/>
              </a:rPr>
              <a:t>&lt;</a:t>
            </a:r>
            <a:r>
              <a:rPr lang="ko-KR" altLang="en-US" sz="2800" b="1" i="0" dirty="0">
                <a:effectLst/>
                <a:highlight>
                  <a:srgbClr val="FFFF00"/>
                </a:highlight>
                <a:latin typeface="+mj-ea"/>
                <a:ea typeface="+mj-ea"/>
              </a:rPr>
              <a:t>결단</a:t>
            </a:r>
            <a:r>
              <a:rPr lang="en-US" altLang="ko-KR" sz="2800" b="1" i="0" dirty="0">
                <a:effectLst/>
                <a:highlight>
                  <a:srgbClr val="FFFF00"/>
                </a:highlight>
                <a:latin typeface="+mj-ea"/>
                <a:ea typeface="+mj-ea"/>
              </a:rPr>
              <a:t>&gt;</a:t>
            </a:r>
            <a:endParaRPr lang="ko-KR" altLang="en-US" sz="2800" b="1" i="0" dirty="0">
              <a:effectLst/>
              <a:highlight>
                <a:srgbClr val="FFFF00"/>
              </a:highlight>
              <a:latin typeface="+mj-ea"/>
              <a:ea typeface="+mj-ea"/>
            </a:endParaRPr>
          </a:p>
          <a:p>
            <a:pPr fontAlgn="base"/>
            <a:r>
              <a:rPr lang="ko-KR" altLang="en-US" sz="2800" b="1" i="0" dirty="0">
                <a:effectLst/>
                <a:latin typeface="+mj-ea"/>
                <a:ea typeface="+mj-ea"/>
              </a:rPr>
              <a:t>​</a:t>
            </a:r>
            <a:r>
              <a:rPr lang="en-US" altLang="ko-KR" sz="2800" b="1" i="0" dirty="0">
                <a:effectLst/>
                <a:latin typeface="+mj-ea"/>
                <a:ea typeface="+mj-ea"/>
              </a:rPr>
              <a:t>2. </a:t>
            </a:r>
            <a:r>
              <a:rPr lang="ko-KR" altLang="en-US" sz="2800" b="1" i="0" dirty="0">
                <a:effectLst/>
                <a:latin typeface="+mj-ea"/>
                <a:ea typeface="+mj-ea"/>
              </a:rPr>
              <a:t>선교 후원에 참여할 것</a:t>
            </a:r>
            <a:r>
              <a:rPr lang="en-US" altLang="ko-KR" sz="2800" b="1" i="0" dirty="0">
                <a:effectLst/>
                <a:latin typeface="+mj-ea"/>
                <a:ea typeface="+mj-ea"/>
              </a:rPr>
              <a:t>.</a:t>
            </a:r>
            <a:endParaRPr lang="ko-KR" altLang="en-US" sz="2800" b="1" i="0" dirty="0">
              <a:effectLst/>
              <a:latin typeface="+mj-ea"/>
              <a:ea typeface="+mj-ea"/>
            </a:endParaRPr>
          </a:p>
          <a:p>
            <a:pPr fontAlgn="base"/>
            <a:r>
              <a:rPr lang="ko-KR" altLang="en-US" sz="2800" b="1" i="0" dirty="0">
                <a:effectLst/>
                <a:latin typeface="+mj-ea"/>
                <a:ea typeface="+mj-ea"/>
              </a:rPr>
              <a:t>​</a:t>
            </a:r>
            <a:r>
              <a:rPr lang="en-US" altLang="ko-KR" sz="2800" b="1" i="0" dirty="0">
                <a:effectLst/>
                <a:latin typeface="+mj-ea"/>
                <a:ea typeface="+mj-ea"/>
              </a:rPr>
              <a:t>3. </a:t>
            </a:r>
            <a:r>
              <a:rPr lang="ko-KR" altLang="en-US" sz="2800" b="1" i="0" dirty="0">
                <a:effectLst/>
                <a:latin typeface="+mj-ea"/>
                <a:ea typeface="+mj-ea"/>
              </a:rPr>
              <a:t>자녀를 키워 </a:t>
            </a:r>
            <a:r>
              <a:rPr lang="ko-KR" altLang="en-US" sz="2800" b="1" i="0" dirty="0" err="1">
                <a:effectLst/>
                <a:latin typeface="+mj-ea"/>
                <a:ea typeface="+mj-ea"/>
              </a:rPr>
              <a:t>헌신시키겠다는</a:t>
            </a:r>
            <a:r>
              <a:rPr lang="ko-KR" altLang="en-US" sz="2800" b="1" i="0" dirty="0">
                <a:effectLst/>
                <a:latin typeface="+mj-ea"/>
                <a:ea typeface="+mj-ea"/>
              </a:rPr>
              <a:t> </a:t>
            </a:r>
            <a:r>
              <a:rPr lang="ko-KR" altLang="en-US" sz="2800" b="1" i="0" dirty="0" err="1">
                <a:effectLst/>
                <a:latin typeface="+mj-ea"/>
                <a:ea typeface="+mj-ea"/>
              </a:rPr>
              <a:t>대리헌신</a:t>
            </a:r>
            <a:r>
              <a:rPr lang="en-US" altLang="ko-KR" sz="2800" b="1" i="0" dirty="0">
                <a:effectLst/>
                <a:latin typeface="+mj-ea"/>
                <a:ea typeface="+mj-ea"/>
              </a:rPr>
              <a:t>.</a:t>
            </a:r>
            <a:endParaRPr lang="ko-KR" altLang="en-US" sz="2800" b="1" i="0" dirty="0">
              <a:effectLst/>
              <a:latin typeface="+mj-ea"/>
              <a:ea typeface="+mj-ea"/>
            </a:endParaRPr>
          </a:p>
          <a:p>
            <a:pPr fontAlgn="base"/>
            <a:r>
              <a:rPr lang="ko-KR" altLang="en-US" sz="2800" b="1" i="0" dirty="0">
                <a:effectLst/>
                <a:latin typeface="+mj-ea"/>
                <a:ea typeface="+mj-ea"/>
              </a:rPr>
              <a:t>​</a:t>
            </a:r>
            <a:r>
              <a:rPr lang="en-US" altLang="ko-KR" sz="2800" b="1" i="0" dirty="0">
                <a:effectLst/>
                <a:latin typeface="+mj-ea"/>
                <a:ea typeface="+mj-ea"/>
              </a:rPr>
              <a:t>4. </a:t>
            </a:r>
            <a:r>
              <a:rPr lang="ko-KR" altLang="en-US" sz="2800" b="1" i="0" dirty="0">
                <a:effectLst/>
                <a:latin typeface="+mj-ea"/>
                <a:ea typeface="+mj-ea"/>
              </a:rPr>
              <a:t>본인이 장단기로 헌신할 것</a:t>
            </a:r>
            <a:r>
              <a:rPr lang="en-US" altLang="ko-KR" sz="2800" b="1" i="0" dirty="0">
                <a:effectLst/>
                <a:latin typeface="+mj-ea"/>
                <a:ea typeface="+mj-ea"/>
              </a:rPr>
              <a:t>.</a:t>
            </a:r>
            <a:endParaRPr lang="ko-KR" altLang="en-US" b="1" i="0" dirty="0">
              <a:effectLst/>
              <a:latin typeface="+mj-ea"/>
              <a:ea typeface="+mj-ea"/>
            </a:endParaRPr>
          </a:p>
        </p:txBody>
      </p:sp>
      <p:pic>
        <p:nvPicPr>
          <p:cNvPr id="21508" name="Picture 4">
            <a:extLst>
              <a:ext uri="{FF2B5EF4-FFF2-40B4-BE49-F238E27FC236}">
                <a16:creationId xmlns:a16="http://schemas.microsoft.com/office/drawing/2014/main" id="{C89D2986-0131-B372-9F07-08C42F4B4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896" y="3711410"/>
            <a:ext cx="5287724" cy="2219454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411226A-AD42-DC53-1FA9-44635B6650FC}"/>
              </a:ext>
            </a:extLst>
          </p:cNvPr>
          <p:cNvSpPr txBox="1"/>
          <p:nvPr/>
        </p:nvSpPr>
        <p:spPr>
          <a:xfrm>
            <a:off x="0" y="5930864"/>
            <a:ext cx="12192000" cy="1107996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endParaRPr lang="en-US" altLang="ko-KR" b="1" i="0" dirty="0">
              <a:solidFill>
                <a:srgbClr val="1E1E1E"/>
              </a:solidFill>
              <a:effectLst/>
              <a:highlight>
                <a:srgbClr val="FFFFFF"/>
              </a:highlight>
              <a:latin typeface="+mj-ea"/>
              <a:ea typeface="+mj-ea"/>
            </a:endParaRPr>
          </a:p>
          <a:p>
            <a:r>
              <a:rPr lang="en-US" altLang="ko-KR" sz="2400" b="1" i="0" dirty="0">
                <a:solidFill>
                  <a:srgbClr val="1E1E1E"/>
                </a:solidFill>
                <a:effectLst/>
                <a:highlight>
                  <a:srgbClr val="FFFFFF"/>
                </a:highlight>
                <a:latin typeface="+mj-ea"/>
                <a:ea typeface="+mj-ea"/>
              </a:rPr>
              <a:t>   Target2030”</a:t>
            </a:r>
            <a:r>
              <a:rPr lang="ko-KR" altLang="en-US" sz="2400" b="1" i="0" dirty="0">
                <a:solidFill>
                  <a:srgbClr val="1E1E1E"/>
                </a:solidFill>
                <a:effectLst/>
                <a:highlight>
                  <a:srgbClr val="FFFFFF"/>
                </a:highlight>
                <a:latin typeface="+mj-ea"/>
                <a:ea typeface="+mj-ea"/>
              </a:rPr>
              <a:t>은 </a:t>
            </a:r>
            <a:r>
              <a:rPr lang="en-US" altLang="ko-KR" sz="2400" b="1" i="0" dirty="0">
                <a:solidFill>
                  <a:srgbClr val="1E1E1E"/>
                </a:solidFill>
                <a:effectLst/>
                <a:highlight>
                  <a:srgbClr val="FFFFFF"/>
                </a:highlight>
                <a:latin typeface="+mj-ea"/>
                <a:ea typeface="+mj-ea"/>
              </a:rPr>
              <a:t>2030</a:t>
            </a:r>
            <a:r>
              <a:rPr lang="ko-KR" altLang="en-US" sz="2400" b="1" i="0" dirty="0">
                <a:solidFill>
                  <a:srgbClr val="1E1E1E"/>
                </a:solidFill>
                <a:effectLst/>
                <a:highlight>
                  <a:srgbClr val="FFFFFF"/>
                </a:highlight>
                <a:latin typeface="+mj-ea"/>
                <a:ea typeface="+mj-ea"/>
              </a:rPr>
              <a:t>년까지 </a:t>
            </a:r>
            <a:r>
              <a:rPr lang="en-US" altLang="ko-KR" sz="2400" b="1" i="0" dirty="0">
                <a:solidFill>
                  <a:srgbClr val="1E1E1E"/>
                </a:solidFill>
                <a:effectLst/>
                <a:highlight>
                  <a:srgbClr val="FFFFFF"/>
                </a:highlight>
                <a:latin typeface="+mj-ea"/>
                <a:ea typeface="+mj-ea"/>
              </a:rPr>
              <a:t>10</a:t>
            </a:r>
            <a:r>
              <a:rPr lang="ko-KR" altLang="en-US" sz="2400" b="1" i="0" dirty="0">
                <a:solidFill>
                  <a:srgbClr val="1E1E1E"/>
                </a:solidFill>
                <a:effectLst/>
                <a:highlight>
                  <a:srgbClr val="FFFFFF"/>
                </a:highlight>
                <a:latin typeface="+mj-ea"/>
                <a:ea typeface="+mj-ea"/>
              </a:rPr>
              <a:t>만 명의 선교사를 </a:t>
            </a:r>
            <a:r>
              <a:rPr lang="ko-KR" altLang="en-US" sz="2400" b="1" i="0" dirty="0" err="1">
                <a:solidFill>
                  <a:srgbClr val="1E1E1E"/>
                </a:solidFill>
                <a:effectLst/>
                <a:highlight>
                  <a:srgbClr val="FFFFFF"/>
                </a:highlight>
                <a:latin typeface="+mj-ea"/>
                <a:ea typeface="+mj-ea"/>
              </a:rPr>
              <a:t>파송하여</a:t>
            </a:r>
            <a:r>
              <a:rPr lang="ko-KR" altLang="en-US" sz="2400" b="1" i="0" dirty="0">
                <a:solidFill>
                  <a:srgbClr val="1E1E1E"/>
                </a:solidFill>
                <a:effectLst/>
                <a:highlight>
                  <a:srgbClr val="FFFFFF"/>
                </a:highlight>
                <a:latin typeface="+mj-ea"/>
                <a:ea typeface="+mj-ea"/>
              </a:rPr>
              <a:t> 세계복음화를 완성하자</a:t>
            </a:r>
            <a:br>
              <a:rPr lang="ko-KR" altLang="en-US" sz="2400" dirty="0">
                <a:latin typeface="+mj-ea"/>
                <a:ea typeface="+mj-ea"/>
              </a:rPr>
            </a:br>
            <a:endParaRPr lang="ko-KR" altLang="en-US" sz="24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552613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>
            <a:extLst>
              <a:ext uri="{FF2B5EF4-FFF2-40B4-BE49-F238E27FC236}">
                <a16:creationId xmlns:a16="http://schemas.microsoft.com/office/drawing/2014/main" id="{EAF377CC-5554-010A-815B-4EEEC4F8F564}"/>
              </a:ext>
            </a:extLst>
          </p:cNvPr>
          <p:cNvSpPr txBox="1">
            <a:spLocks/>
          </p:cNvSpPr>
          <p:nvPr/>
        </p:nvSpPr>
        <p:spPr bwMode="gray">
          <a:xfrm>
            <a:off x="0" y="1097280"/>
            <a:ext cx="12024065" cy="576071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▣  </a:t>
            </a:r>
            <a:r>
              <a:rPr lang="ko-KR" altLang="en-US" sz="3200" b="1" dirty="0">
                <a:latin typeface="+mj-ea"/>
              </a:rPr>
              <a:t>하나님의 일은 말씀을 통해서 기도와 찬송하며 전진한다 </a:t>
            </a:r>
            <a:endParaRPr lang="en-US" altLang="ko-KR" sz="3200" b="1" dirty="0">
              <a:latin typeface="+mj-ea"/>
            </a:endParaRPr>
          </a:p>
          <a:p>
            <a:pPr algn="l"/>
            <a:endParaRPr lang="en-US" altLang="ko-KR" sz="3200" b="1" dirty="0">
              <a:latin typeface="+mj-ea"/>
            </a:endParaRPr>
          </a:p>
          <a:p>
            <a:pPr algn="l"/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선교는 복음과 사랑을 품고 나간다</a:t>
            </a:r>
            <a:endParaRPr lang="en-US" altLang="ko-KR" sz="3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선교를 통해서 </a:t>
            </a:r>
            <a:r>
              <a:rPr lang="ko-KR" altLang="en-US" sz="3200" b="1" dirty="0">
                <a:latin typeface="+mj-ea"/>
              </a:rPr>
              <a:t>성령의 </a:t>
            </a:r>
            <a:r>
              <a:rPr lang="en-US" altLang="ko-KR" sz="3200" b="1" dirty="0">
                <a:latin typeface="+mj-ea"/>
              </a:rPr>
              <a:t>9</a:t>
            </a:r>
            <a:r>
              <a:rPr lang="ko-KR" altLang="en-US" sz="3200" b="1" dirty="0">
                <a:latin typeface="+mj-ea"/>
              </a:rPr>
              <a:t>가지 열매를 맺는다</a:t>
            </a:r>
            <a:endParaRPr lang="en-US" altLang="ko-KR" sz="3200" b="1" dirty="0">
              <a:latin typeface="+mj-ea"/>
            </a:endParaRPr>
          </a:p>
          <a:p>
            <a:pPr algn="l"/>
            <a:r>
              <a:rPr lang="ko-KR" altLang="en-US" sz="3200" b="1" dirty="0">
                <a:latin typeface="+mj-ea"/>
              </a:rPr>
              <a:t>   </a:t>
            </a:r>
            <a:r>
              <a:rPr lang="en-US" altLang="ko-KR" sz="3200" b="1" dirty="0">
                <a:latin typeface="+mj-ea"/>
              </a:rPr>
              <a:t>(</a:t>
            </a:r>
            <a:r>
              <a:rPr lang="ko-KR" altLang="en-US" sz="3200" b="1" dirty="0">
                <a:latin typeface="+mj-ea"/>
              </a:rPr>
              <a:t>사랑</a:t>
            </a:r>
            <a:r>
              <a:rPr lang="en-US" altLang="ko-KR" sz="3200" b="1" dirty="0">
                <a:latin typeface="+mj-ea"/>
              </a:rPr>
              <a:t>/</a:t>
            </a:r>
            <a:r>
              <a:rPr lang="ko-KR" altLang="en-US" sz="3200" b="1" dirty="0">
                <a:latin typeface="+mj-ea"/>
              </a:rPr>
              <a:t>희락</a:t>
            </a:r>
            <a:r>
              <a:rPr lang="en-US" altLang="ko-KR" sz="3200" b="1" dirty="0">
                <a:latin typeface="+mj-ea"/>
              </a:rPr>
              <a:t>/</a:t>
            </a:r>
            <a:r>
              <a:rPr lang="ko-KR" altLang="en-US" sz="3200" b="1" dirty="0">
                <a:latin typeface="+mj-ea"/>
              </a:rPr>
              <a:t>화평</a:t>
            </a:r>
            <a:r>
              <a:rPr lang="en-US" altLang="ko-KR" sz="3200" b="1" dirty="0">
                <a:latin typeface="+mj-ea"/>
              </a:rPr>
              <a:t>/</a:t>
            </a:r>
            <a:r>
              <a:rPr lang="ko-KR" altLang="en-US" sz="3200" b="1" dirty="0">
                <a:latin typeface="+mj-ea"/>
              </a:rPr>
              <a:t>오래 참음</a:t>
            </a:r>
            <a:r>
              <a:rPr lang="en-US" altLang="ko-KR" sz="3200" b="1" dirty="0">
                <a:latin typeface="+mj-ea"/>
              </a:rPr>
              <a:t>/</a:t>
            </a:r>
            <a:r>
              <a:rPr lang="ko-KR" altLang="en-US" sz="3200" b="1" dirty="0">
                <a:latin typeface="+mj-ea"/>
              </a:rPr>
              <a:t>자비</a:t>
            </a:r>
            <a:r>
              <a:rPr lang="en-US" altLang="ko-KR" sz="3200" b="1" dirty="0">
                <a:latin typeface="+mj-ea"/>
              </a:rPr>
              <a:t>/</a:t>
            </a:r>
            <a:r>
              <a:rPr lang="ko-KR" altLang="en-US" sz="3200" b="1" dirty="0">
                <a:latin typeface="+mj-ea"/>
              </a:rPr>
              <a:t>양선</a:t>
            </a:r>
            <a:r>
              <a:rPr lang="en-US" altLang="ko-KR" sz="3200" b="1" dirty="0">
                <a:latin typeface="+mj-ea"/>
              </a:rPr>
              <a:t>/</a:t>
            </a:r>
            <a:r>
              <a:rPr lang="ko-KR" altLang="en-US" sz="3200" b="1" dirty="0">
                <a:latin typeface="+mj-ea"/>
              </a:rPr>
              <a:t>충성</a:t>
            </a:r>
            <a:r>
              <a:rPr lang="en-US" altLang="ko-KR" sz="3200" b="1" dirty="0">
                <a:latin typeface="+mj-ea"/>
              </a:rPr>
              <a:t>/</a:t>
            </a:r>
            <a:r>
              <a:rPr lang="ko-KR" altLang="en-US" sz="3200" b="1" dirty="0">
                <a:latin typeface="+mj-ea"/>
              </a:rPr>
              <a:t>온유</a:t>
            </a:r>
            <a:r>
              <a:rPr lang="en-US" altLang="ko-KR" sz="3200" b="1" dirty="0">
                <a:latin typeface="+mj-ea"/>
              </a:rPr>
              <a:t>/</a:t>
            </a:r>
            <a:r>
              <a:rPr lang="ko-KR" altLang="en-US" sz="3200" b="1" dirty="0">
                <a:latin typeface="+mj-ea"/>
              </a:rPr>
              <a:t>절제</a:t>
            </a:r>
            <a:r>
              <a:rPr lang="en-US" altLang="ko-KR" sz="3200" b="1" dirty="0">
                <a:latin typeface="+mj-ea"/>
              </a:rPr>
              <a:t>)</a:t>
            </a:r>
          </a:p>
          <a:p>
            <a:pPr algn="l"/>
            <a:endParaRPr lang="en-US" altLang="ko-KR" sz="3200" b="1" dirty="0">
              <a:latin typeface="+mj-ea"/>
            </a:endParaRPr>
          </a:p>
          <a:p>
            <a:pPr algn="l"/>
            <a:r>
              <a:rPr lang="ko-KR" altLang="en-US" sz="3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▶선교는 </a:t>
            </a:r>
            <a:r>
              <a:rPr lang="ko-KR" altLang="en-US" sz="3200" b="1" dirty="0">
                <a:latin typeface="+mj-ea"/>
              </a:rPr>
              <a:t>하나님의 꿈은 하나님의 마음과 뜻을 통해서 </a:t>
            </a:r>
            <a:endParaRPr lang="en-US" altLang="ko-KR" sz="3200" b="1" dirty="0">
              <a:latin typeface="+mj-ea"/>
            </a:endParaRPr>
          </a:p>
          <a:p>
            <a:pPr algn="l"/>
            <a:r>
              <a:rPr lang="en-US" altLang="ko-KR" sz="3200" b="1" dirty="0">
                <a:latin typeface="+mj-ea"/>
              </a:rPr>
              <a:t>   </a:t>
            </a:r>
            <a:r>
              <a:rPr lang="ko-KR" altLang="en-US" sz="3200" b="1" dirty="0">
                <a:latin typeface="+mj-ea"/>
              </a:rPr>
              <a:t>언약을 성취한다</a:t>
            </a:r>
            <a:endParaRPr lang="en-US" altLang="ko-KR" sz="3200" b="1" dirty="0">
              <a:latin typeface="+mj-ea"/>
            </a:endParaRPr>
          </a:p>
          <a:p>
            <a:pPr algn="l"/>
            <a:r>
              <a:rPr lang="ko-KR" altLang="ko-KR" sz="3200" b="1" dirty="0">
                <a:latin typeface="+mj-ea"/>
                <a:ea typeface="맑은 고딕" panose="020B0503020000020004" pitchFamily="50" charset="-127"/>
              </a:rPr>
              <a:t>▶</a:t>
            </a:r>
            <a:r>
              <a:rPr lang="ko-KR" altLang="en-US" sz="3200" b="1" dirty="0">
                <a:latin typeface="+mj-ea"/>
                <a:ea typeface="맑은 고딕" panose="020B0503020000020004" pitchFamily="50" charset="-127"/>
              </a:rPr>
              <a:t>선교는 시간과 재정훈련으로 돌파한다  </a:t>
            </a:r>
            <a:endParaRPr lang="ko-KR" altLang="en-US" sz="3200" b="1" dirty="0">
              <a:latin typeface="+mj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AD8EFD47-6BAD-B9AF-B8E7-73B3E3EDB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740702" cy="925204"/>
          </a:xfrm>
          <a:prstGeom prst="rect">
            <a:avLst/>
          </a:prstGeom>
        </p:spPr>
      </p:pic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5FF8364B-7D30-D91A-87E6-E5BB8CA12223}"/>
              </a:ext>
            </a:extLst>
          </p:cNvPr>
          <p:cNvSpPr/>
          <p:nvPr/>
        </p:nvSpPr>
        <p:spPr>
          <a:xfrm>
            <a:off x="2923582" y="31399"/>
            <a:ext cx="9268418" cy="92520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/>
              <a:t>단기선교훈련의 구체화 </a:t>
            </a:r>
            <a:r>
              <a:rPr lang="en-US" altLang="ko-KR" sz="2800" dirty="0"/>
              <a:t>: </a:t>
            </a:r>
            <a:r>
              <a:rPr lang="ko-KR" altLang="en-US" sz="2800" dirty="0"/>
              <a:t>하나님의 일과 사람의 일을 구분한다 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04B72CC2-39DD-D75E-2B24-5F76901EF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7792" y="5887152"/>
            <a:ext cx="4273138" cy="797164"/>
          </a:xfrm>
          <a:prstGeom prst="rect">
            <a:avLst/>
          </a:prstGeom>
          <a:ln w="57150">
            <a:solidFill>
              <a:schemeClr val="bg2">
                <a:lumMod val="9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7294961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2D20431F-8596-36A5-CCDE-16DEA1F56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2968283" cy="1002031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DAF0C028-0ACE-4410-E737-E7324E4E51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674" y="-1"/>
            <a:ext cx="4778325" cy="1029303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id="{57F26B63-5E84-9BAC-BDFB-94BCF835D05C}"/>
              </a:ext>
            </a:extLst>
          </p:cNvPr>
          <p:cNvSpPr txBox="1">
            <a:spLocks/>
          </p:cNvSpPr>
          <p:nvPr/>
        </p:nvSpPr>
        <p:spPr bwMode="black">
          <a:xfrm>
            <a:off x="0" y="2436071"/>
            <a:ext cx="12081802" cy="2951254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cap="none" spc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US" altLang="ko-KR" sz="9600" dirty="0">
              <a:solidFill>
                <a:schemeClr val="tx1"/>
              </a:solidFill>
              <a:latin typeface="+mj-ea"/>
            </a:endParaRPr>
          </a:p>
          <a:p>
            <a:r>
              <a:rPr lang="ko-KR" altLang="en-US" sz="9600" dirty="0">
                <a:solidFill>
                  <a:schemeClr val="tx1"/>
                </a:solidFill>
                <a:latin typeface="+mj-ea"/>
              </a:rPr>
              <a:t> </a:t>
            </a:r>
            <a:r>
              <a:rPr lang="ko-KR" altLang="en-US" sz="96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선교사</a:t>
            </a:r>
            <a:r>
              <a:rPr lang="ko-KR" altLang="en-US" sz="9600" dirty="0">
                <a:solidFill>
                  <a:schemeClr val="tx1"/>
                </a:solidFill>
                <a:effectLst/>
                <a:latin typeface="+mj-ea"/>
              </a:rPr>
              <a:t>라는 말은 단순한 직업이상의 무게를 지니죠 </a:t>
            </a:r>
            <a:r>
              <a:rPr lang="ko-KR" altLang="en-US" sz="96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그들은 삶 전체를 통한 메시지를</a:t>
            </a:r>
            <a:endParaRPr lang="en-US" altLang="ko-KR" sz="9600" dirty="0">
              <a:solidFill>
                <a:schemeClr val="tx1"/>
              </a:solidFill>
              <a:effectLst/>
              <a:highlight>
                <a:srgbClr val="FFFF00"/>
              </a:highlight>
              <a:latin typeface="+mj-ea"/>
            </a:endParaRPr>
          </a:p>
          <a:p>
            <a:endParaRPr lang="en-US" altLang="ko-KR" sz="96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9600" dirty="0">
                <a:solidFill>
                  <a:schemeClr val="tx1"/>
                </a:solidFill>
                <a:effectLst/>
                <a:latin typeface="+mj-ea"/>
              </a:rPr>
              <a:t> </a:t>
            </a:r>
            <a:r>
              <a:rPr lang="ko-KR" altLang="en-US" sz="96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전하려는 사람들입니다  </a:t>
            </a:r>
            <a:r>
              <a:rPr lang="ko-KR" altLang="en-US" sz="9600" dirty="0">
                <a:solidFill>
                  <a:schemeClr val="tx1"/>
                </a:solidFill>
                <a:effectLst/>
                <a:latin typeface="+mj-ea"/>
              </a:rPr>
              <a:t>말로만 복음을 전하기보다 자신이 살아가는 방식으로</a:t>
            </a:r>
            <a:endParaRPr lang="en-US" altLang="ko-KR" sz="96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9600" dirty="0">
                <a:solidFill>
                  <a:schemeClr val="tx1"/>
                </a:solidFill>
                <a:effectLst/>
                <a:latin typeface="+mj-ea"/>
              </a:rPr>
              <a:t> </a:t>
            </a:r>
            <a:endParaRPr lang="en-US" altLang="ko-KR" sz="96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9600" dirty="0">
                <a:solidFill>
                  <a:schemeClr val="tx1"/>
                </a:solidFill>
                <a:effectLst/>
                <a:latin typeface="+mj-ea"/>
              </a:rPr>
              <a:t>믿음을 보여주고 그 안에서 섬기고 사랑하고 때로는 아파하기도 합니다 </a:t>
            </a:r>
            <a:endParaRPr lang="en-US" altLang="ko-KR" sz="9600" dirty="0">
              <a:solidFill>
                <a:schemeClr val="tx1"/>
              </a:solidFill>
              <a:effectLst/>
              <a:latin typeface="+mj-ea"/>
            </a:endParaRPr>
          </a:p>
          <a:p>
            <a:endParaRPr lang="en-US" altLang="ko-KR" sz="9600" dirty="0">
              <a:solidFill>
                <a:schemeClr val="tx1"/>
              </a:solidFill>
              <a:effectLst/>
              <a:latin typeface="+mj-ea"/>
            </a:endParaRPr>
          </a:p>
          <a:p>
            <a:r>
              <a:rPr lang="ko-KR" altLang="en-US" sz="9600" dirty="0">
                <a:solidFill>
                  <a:schemeClr val="tx1"/>
                </a:solidFill>
                <a:effectLst/>
                <a:latin typeface="+mj-ea"/>
              </a:rPr>
              <a:t> </a:t>
            </a:r>
            <a:r>
              <a:rPr lang="en-US" altLang="ko-KR" sz="11200" dirty="0">
                <a:solidFill>
                  <a:schemeClr val="tx1"/>
                </a:solidFill>
                <a:effectLst/>
                <a:latin typeface="+mj-ea"/>
              </a:rPr>
              <a:t>1. </a:t>
            </a:r>
            <a:r>
              <a:rPr lang="ko-KR" altLang="en-US" sz="11200" dirty="0">
                <a:solidFill>
                  <a:schemeClr val="tx1"/>
                </a:solidFill>
                <a:effectLst/>
                <a:latin typeface="+mj-ea"/>
              </a:rPr>
              <a:t>낯선 땅에서의 </a:t>
            </a:r>
            <a:r>
              <a:rPr lang="ko-KR" altLang="en-US" sz="112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헌신</a:t>
            </a:r>
            <a:r>
              <a:rPr lang="ko-KR" altLang="en-US" sz="11200" dirty="0">
                <a:solidFill>
                  <a:schemeClr val="tx1"/>
                </a:solidFill>
                <a:effectLst/>
                <a:latin typeface="+mj-ea"/>
              </a:rPr>
              <a:t>  </a:t>
            </a:r>
            <a:r>
              <a:rPr lang="en-US" altLang="ko-KR" sz="11200" dirty="0">
                <a:solidFill>
                  <a:schemeClr val="tx1"/>
                </a:solidFill>
                <a:effectLst/>
                <a:latin typeface="+mj-ea"/>
              </a:rPr>
              <a:t>2. </a:t>
            </a:r>
            <a:r>
              <a:rPr lang="ko-KR" altLang="en-US" sz="11200" dirty="0">
                <a:solidFill>
                  <a:schemeClr val="tx1"/>
                </a:solidFill>
                <a:effectLst/>
                <a:latin typeface="+mj-ea"/>
              </a:rPr>
              <a:t>관계중심의 사역  </a:t>
            </a:r>
            <a:r>
              <a:rPr lang="en-US" altLang="ko-KR" sz="11200" dirty="0">
                <a:solidFill>
                  <a:schemeClr val="tx1"/>
                </a:solidFill>
                <a:effectLst/>
                <a:latin typeface="+mj-ea"/>
              </a:rPr>
              <a:t>3. </a:t>
            </a:r>
            <a:r>
              <a:rPr lang="ko-KR" altLang="en-US" sz="11200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+mj-ea"/>
              </a:rPr>
              <a:t>끝없는 배움과 낮아짐 </a:t>
            </a:r>
            <a:endParaRPr lang="ko-KR" altLang="en-US" sz="6000" dirty="0">
              <a:solidFill>
                <a:schemeClr val="tx1"/>
              </a:solidFill>
              <a:effectLst/>
              <a:highlight>
                <a:srgbClr val="FFFF00"/>
              </a:highlight>
              <a:latin typeface="+mj-ea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B9DA2971-8B21-721B-6AFE-DA71F820A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378" y="1427529"/>
            <a:ext cx="4403188" cy="925204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dirty="0"/>
              <a:t> </a:t>
            </a:r>
            <a:r>
              <a:rPr lang="ko-KR" altLang="en-US" dirty="0">
                <a:solidFill>
                  <a:srgbClr val="FFFF00"/>
                </a:solidFill>
              </a:rPr>
              <a:t>한국교회 </a:t>
            </a:r>
            <a:r>
              <a:rPr lang="en-US" altLang="ko-KR" dirty="0">
                <a:solidFill>
                  <a:srgbClr val="FFFF00"/>
                </a:solidFill>
              </a:rPr>
              <a:t>“</a:t>
            </a:r>
            <a:r>
              <a:rPr lang="ko-KR" altLang="en-US" dirty="0">
                <a:solidFill>
                  <a:srgbClr val="FFFF00"/>
                </a:solidFill>
              </a:rPr>
              <a:t>부흥</a:t>
            </a:r>
            <a:r>
              <a:rPr lang="en-US" altLang="ko-KR" dirty="0">
                <a:solidFill>
                  <a:srgbClr val="FFFF00"/>
                </a:solidFill>
              </a:rPr>
              <a:t>”</a:t>
            </a:r>
            <a:endParaRPr lang="ko-KR" alt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3852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26D518A-58D9-AE19-79D5-8421DEA94852}"/>
              </a:ext>
            </a:extLst>
          </p:cNvPr>
          <p:cNvSpPr txBox="1"/>
          <p:nvPr/>
        </p:nvSpPr>
        <p:spPr>
          <a:xfrm>
            <a:off x="-1" y="671691"/>
            <a:ext cx="12192000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 선교사님의 편지 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어제 인도 입국 때 출입국 직원이 저의 </a:t>
            </a:r>
            <a:r>
              <a:rPr lang="en-US" altLang="ko-KR" dirty="0"/>
              <a:t>26</a:t>
            </a:r>
            <a:r>
              <a:rPr lang="ko-KR" altLang="en-US" dirty="0"/>
              <a:t>년간의 출입국 기록을 확인하며 여러 질문들이 있었습니다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이전보다 분위기가 무겁고 날카롭게 느껴졌고 이제는 그냥 넘어가지 않네요 </a:t>
            </a:r>
          </a:p>
          <a:p>
            <a:r>
              <a:rPr lang="ko-KR" altLang="en-US" dirty="0"/>
              <a:t>기도하며 담담히 답했지만 심장은 계속 쿵쾅거렸습니다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그래도 무사히 통과하여</a:t>
            </a:r>
            <a:r>
              <a:rPr lang="en-US" altLang="ko-KR" dirty="0"/>
              <a:t>, </a:t>
            </a:r>
            <a:r>
              <a:rPr lang="ko-KR" altLang="en-US" dirty="0"/>
              <a:t>다시 부르신 곳에서 나아갑니다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🔥합력하여 하나님의 나라 세우기 </a:t>
            </a:r>
          </a:p>
          <a:p>
            <a:r>
              <a:rPr lang="ko-KR" altLang="en-US" dirty="0"/>
              <a:t>지금까지 어떤 이는 개인 후원으로</a:t>
            </a:r>
            <a:r>
              <a:rPr lang="en-US" altLang="ko-KR" dirty="0"/>
              <a:t>, </a:t>
            </a:r>
            <a:r>
              <a:rPr lang="ko-KR" altLang="en-US" dirty="0"/>
              <a:t>또는 미션 펀드를 통하여서 혹은 무명으로 여러 모양으로 섬기며 </a:t>
            </a:r>
            <a:r>
              <a:rPr lang="ko-KR" altLang="en-US" dirty="0" err="1"/>
              <a:t>중보하며</a:t>
            </a:r>
            <a:r>
              <a:rPr lang="ko-KR" altLang="en-US" dirty="0"/>
              <a:t> 함께하였습니다 </a:t>
            </a:r>
          </a:p>
          <a:p>
            <a:r>
              <a:rPr lang="ko-KR" altLang="en-US" dirty="0"/>
              <a:t>저도 때로는 직접 일하며 필요한 재정을 채우기도 했지요</a:t>
            </a:r>
          </a:p>
          <a:p>
            <a:r>
              <a:rPr lang="ko-KR" altLang="en-US" dirty="0"/>
              <a:t>현지 제자가 제자를 세우고</a:t>
            </a:r>
            <a:r>
              <a:rPr lang="en-US" altLang="ko-KR" dirty="0"/>
              <a:t>, </a:t>
            </a:r>
            <a:r>
              <a:rPr lang="ko-KR" altLang="en-US" dirty="0"/>
              <a:t>새로운 곳에 복음이 전해지는 놀라운 은혜가 계속 지속될 수 있도록</a:t>
            </a:r>
            <a:r>
              <a:rPr lang="en-US" altLang="ko-KR" dirty="0"/>
              <a:t>,  </a:t>
            </a:r>
            <a:r>
              <a:rPr lang="ko-KR" altLang="en-US" dirty="0"/>
              <a:t>기도와 실질적인 동역으로 함께해 주세요</a:t>
            </a:r>
            <a:r>
              <a:rPr lang="en-US" altLang="ko-KR" dirty="0"/>
              <a:t>.</a:t>
            </a:r>
            <a:r>
              <a:rPr lang="ko-KR" altLang="en-US" dirty="0"/>
              <a:t> 마음에 감동이 되는 부분이 있다면</a:t>
            </a:r>
            <a:r>
              <a:rPr lang="en-US" altLang="ko-KR" dirty="0"/>
              <a:t>, </a:t>
            </a:r>
            <a:r>
              <a:rPr lang="ko-KR" altLang="en-US" dirty="0"/>
              <a:t>편하게 참여의 뜻을 표시해 주세요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중보 기도자 </a:t>
            </a:r>
            <a:r>
              <a:rPr lang="en-US" altLang="ko-KR" dirty="0"/>
              <a:t>(    )</a:t>
            </a:r>
          </a:p>
          <a:p>
            <a:r>
              <a:rPr lang="ko-KR" altLang="en-US" dirty="0"/>
              <a:t>재정 후원자 </a:t>
            </a:r>
            <a:r>
              <a:rPr lang="en-US" altLang="ko-KR" dirty="0"/>
              <a:t>(    )</a:t>
            </a:r>
          </a:p>
          <a:p>
            <a:r>
              <a:rPr lang="ko-KR" altLang="en-US" dirty="0"/>
              <a:t>행정 섬김이 </a:t>
            </a:r>
            <a:r>
              <a:rPr lang="en-US" altLang="ko-KR" dirty="0"/>
              <a:t>(    )</a:t>
            </a:r>
          </a:p>
          <a:p>
            <a:r>
              <a:rPr lang="ko-KR" altLang="en-US" dirty="0"/>
              <a:t>선교지 탐방 </a:t>
            </a:r>
            <a:r>
              <a:rPr lang="en-US" altLang="ko-KR" dirty="0"/>
              <a:t>(    )</a:t>
            </a:r>
          </a:p>
          <a:p>
            <a:endParaRPr lang="en-US" altLang="ko-KR" dirty="0"/>
          </a:p>
          <a:p>
            <a:r>
              <a:rPr lang="ko-KR" altLang="en-US" dirty="0"/>
              <a:t>작은 나눔도 큰 힘이 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인도 하이데라바드 섬김이 이강산 드림</a:t>
            </a:r>
          </a:p>
          <a:p>
            <a:endParaRPr lang="ko-KR" alt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17F40C94-DC19-2FEE-AD2A-BFB9B5830B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2968283" cy="100203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B4F70180-B60D-2C3D-7076-354C47994F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674" y="-1"/>
            <a:ext cx="4778325" cy="102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160511"/>
      </p:ext>
    </p:extLst>
  </p:cSld>
  <p:clrMapOvr>
    <a:masterClrMapping/>
  </p:clrMapOvr>
</p:sld>
</file>

<file path=ppt/theme/theme1.xml><?xml version="1.0" encoding="utf-8"?>
<a:theme xmlns:a="http://schemas.openxmlformats.org/drawingml/2006/main" name="New_Korea03">
  <a:themeElements>
    <a:clrScheme name="Korea03">
      <a:dk1>
        <a:srgbClr val="000000"/>
      </a:dk1>
      <a:lt1>
        <a:srgbClr val="FFFFFF"/>
      </a:lt1>
      <a:dk2>
        <a:srgbClr val="0362B9"/>
      </a:dk2>
      <a:lt2>
        <a:srgbClr val="BCE7FA"/>
      </a:lt2>
      <a:accent1>
        <a:srgbClr val="3DB5DB"/>
      </a:accent1>
      <a:accent2>
        <a:srgbClr val="DF9B29"/>
      </a:accent2>
      <a:accent3>
        <a:srgbClr val="6699FF"/>
      </a:accent3>
      <a:accent4>
        <a:srgbClr val="D361AA"/>
      </a:accent4>
      <a:accent5>
        <a:srgbClr val="A3D75D"/>
      </a:accent5>
      <a:accent6>
        <a:srgbClr val="D36161"/>
      </a:accent6>
      <a:hlink>
        <a:srgbClr val="FF9933"/>
      </a:hlink>
      <a:folHlink>
        <a:srgbClr val="FF3399"/>
      </a:folHlink>
    </a:clrScheme>
    <a:fontScheme name="Korea03">
      <a:majorFont>
        <a:latin typeface="Corbel"/>
        <a:ea typeface=""/>
        <a:cs typeface=""/>
        <a:font script="Jpan" typeface="HG創英角ｺﾞｼｯｸUB"/>
        <a:font script="Hang" typeface="맑은 고딕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w Cen MT"/>
        <a:ea typeface=""/>
        <a:cs typeface=""/>
        <a:font script="Jpan" typeface="HGｺﾞｼｯｸE"/>
        <a:font script="Hang" typeface="휴먼모음T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Korea03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hade val="100000"/>
                <a:satMod val="115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rgbClr val="000000">
                <a:alpha val="48000"/>
              </a:srgbClr>
            </a:outerShdw>
          </a:effectLst>
        </a:effectStyle>
        <a:effectStyle>
          <a:effectLst>
            <a:outerShdw blurRad="57150" dist="38100" dir="5400000" algn="ctr" rotWithShape="0">
              <a:srgbClr val="000000">
                <a:alpha val="48000"/>
              </a:srgbClr>
            </a:outerShdw>
          </a:effectLst>
        </a:effectStyle>
        <a:effectStyle>
          <a:effectLst>
            <a:outerShdw blurRad="57150" dist="3810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TM10237563[[fn=우주 테마]]</Template>
  <TotalTime>732</TotalTime>
  <Words>554</Words>
  <Application>Microsoft Office PowerPoint</Application>
  <PresentationFormat>와이드스크린</PresentationFormat>
  <Paragraphs>83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8" baseType="lpstr">
      <vt:lpstr>Noto Sans KR</vt:lpstr>
      <vt:lpstr>맑은 고딕</vt:lpstr>
      <vt:lpstr>Arial</vt:lpstr>
      <vt:lpstr>Corbel</vt:lpstr>
      <vt:lpstr>Tw Cen MT</vt:lpstr>
      <vt:lpstr>Wingdings</vt:lpstr>
      <vt:lpstr>Wingdings 2</vt:lpstr>
      <vt:lpstr>New_Korea03</vt:lpstr>
      <vt:lpstr>PowerPoint 프레젠테이션</vt:lpstr>
      <vt:lpstr> 한국교회 “부흥”</vt:lpstr>
      <vt:lpstr> 한국교회 “부흥”</vt:lpstr>
      <vt:lpstr> 한국교회 “부흥”</vt:lpstr>
      <vt:lpstr> 최초 파송선교사 ”</vt:lpstr>
      <vt:lpstr> 한국교회 “부흥”</vt:lpstr>
      <vt:lpstr> 한국교회 “부흥”</vt:lpstr>
      <vt:lpstr>PowerPoint 프레젠테이션</vt:lpstr>
      <vt:lpstr> 한국교회 “부흥”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User</dc:creator>
  <cp:lastModifiedBy>User</cp:lastModifiedBy>
  <cp:revision>18</cp:revision>
  <cp:lastPrinted>2025-06-28T12:27:34Z</cp:lastPrinted>
  <dcterms:created xsi:type="dcterms:W3CDTF">2025-06-03T07:57:16Z</dcterms:created>
  <dcterms:modified xsi:type="dcterms:W3CDTF">2025-06-29T08:20:25Z</dcterms:modified>
</cp:coreProperties>
</file>